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672" r:id="rId4"/>
    <p:sldId id="673" r:id="rId5"/>
    <p:sldId id="311" r:id="rId6"/>
    <p:sldId id="312" r:id="rId7"/>
    <p:sldId id="330" r:id="rId8"/>
    <p:sldId id="671" r:id="rId9"/>
    <p:sldId id="664" r:id="rId10"/>
    <p:sldId id="335" r:id="rId11"/>
    <p:sldId id="349" r:id="rId12"/>
    <p:sldId id="344" r:id="rId13"/>
    <p:sldId id="348" r:id="rId14"/>
    <p:sldId id="313" r:id="rId15"/>
    <p:sldId id="665" r:id="rId16"/>
    <p:sldId id="568" r:id="rId17"/>
    <p:sldId id="657" r:id="rId18"/>
    <p:sldId id="314" r:id="rId19"/>
    <p:sldId id="316" r:id="rId20"/>
    <p:sldId id="590" r:id="rId21"/>
    <p:sldId id="592" r:id="rId22"/>
    <p:sldId id="605" r:id="rId23"/>
    <p:sldId id="340" r:id="rId24"/>
    <p:sldId id="343" r:id="rId25"/>
    <p:sldId id="338" r:id="rId26"/>
    <p:sldId id="661" r:id="rId27"/>
    <p:sldId id="669" r:id="rId28"/>
    <p:sldId id="453" r:id="rId29"/>
    <p:sldId id="465" r:id="rId30"/>
    <p:sldId id="331" r:id="rId31"/>
    <p:sldId id="319" r:id="rId32"/>
    <p:sldId id="323" r:id="rId33"/>
    <p:sldId id="332" r:id="rId34"/>
    <p:sldId id="267" r:id="rId35"/>
    <p:sldId id="293" r:id="rId36"/>
    <p:sldId id="599" r:id="rId37"/>
    <p:sldId id="295" r:id="rId38"/>
    <p:sldId id="350" r:id="rId39"/>
    <p:sldId id="351" r:id="rId40"/>
    <p:sldId id="352" r:id="rId41"/>
    <p:sldId id="353" r:id="rId42"/>
    <p:sldId id="301" r:id="rId43"/>
    <p:sldId id="302" r:id="rId44"/>
    <p:sldId id="670" r:id="rId45"/>
    <p:sldId id="304" r:id="rId46"/>
  </p:sldIdLst>
  <p:sldSz cx="12192000" cy="6858000"/>
  <p:notesSz cx="6858000" cy="9144000"/>
  <p:embeddedFontLst>
    <p:embeddedFont>
      <p:font typeface="Arial Black" panose="020B0A04020102020204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Lato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iO4KuLw05CX1g2WbSW2xNv/QMu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99"/>
    <a:srgbClr val="FFFFFF"/>
    <a:srgbClr val="FFFF99"/>
    <a:srgbClr val="FFFFCC"/>
    <a:srgbClr val="FFFF66"/>
    <a:srgbClr val="70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3E5CB-B7EE-4A6C-A4FE-AC7658E0D5D1}" v="16" dt="2025-09-24T21:36:47.620"/>
  </p1510:revLst>
</p1510:revInfo>
</file>

<file path=ppt/tableStyles.xml><?xml version="1.0" encoding="utf-8"?>
<a:tblStyleLst xmlns:a="http://schemas.openxmlformats.org/drawingml/2006/main" def="{9ABC28A4-56FF-42C1-B8CE-3549C8B90AF3}">
  <a:tblStyle styleId="{9ABC28A4-56FF-42C1-B8CE-3549C8B90A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58" autoAdjust="0"/>
  </p:normalViewPr>
  <p:slideViewPr>
    <p:cSldViewPr snapToGrid="0">
      <p:cViewPr varScale="1">
        <p:scale>
          <a:sx n="81" d="100"/>
          <a:sy n="81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84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Meighan" userId="c4f5c233e9bdbc52" providerId="LiveId" clId="{DDF19CF0-7552-4DA0-9CBA-0EE8FB3B1E30}"/>
    <pc:docChg chg="undo custSel addSld delSld modSld sldOrd">
      <pc:chgData name="Kevin Meighan" userId="c4f5c233e9bdbc52" providerId="LiveId" clId="{DDF19CF0-7552-4DA0-9CBA-0EE8FB3B1E30}" dt="2025-09-24T21:52:00.325" v="391" actId="1076"/>
      <pc:docMkLst>
        <pc:docMk/>
      </pc:docMkLst>
      <pc:sldChg chg="modSp mod">
        <pc:chgData name="Kevin Meighan" userId="c4f5c233e9bdbc52" providerId="LiveId" clId="{DDF19CF0-7552-4DA0-9CBA-0EE8FB3B1E30}" dt="2025-09-24T21:05:12.925" v="211" actId="20577"/>
        <pc:sldMkLst>
          <pc:docMk/>
          <pc:sldMk cId="0" sldId="256"/>
        </pc:sldMkLst>
        <pc:spChg chg="mod">
          <ac:chgData name="Kevin Meighan" userId="c4f5c233e9bdbc52" providerId="LiveId" clId="{DDF19CF0-7552-4DA0-9CBA-0EE8FB3B1E30}" dt="2025-09-24T21:05:12.925" v="211" actId="20577"/>
          <ac:spMkLst>
            <pc:docMk/>
            <pc:sldMk cId="0" sldId="256"/>
            <ac:spMk id="16" creationId="{428B8C72-F2AC-527F-0BF5-063EFEA10313}"/>
          </ac:spMkLst>
        </pc:spChg>
      </pc:sldChg>
      <pc:sldChg chg="addSp delSp del mod">
        <pc:chgData name="Kevin Meighan" userId="c4f5c233e9bdbc52" providerId="LiveId" clId="{DDF19CF0-7552-4DA0-9CBA-0EE8FB3B1E30}" dt="2025-09-24T19:26:00.376" v="6" actId="2696"/>
        <pc:sldMkLst>
          <pc:docMk/>
          <pc:sldMk cId="0" sldId="294"/>
        </pc:sldMkLst>
        <pc:picChg chg="add del">
          <ac:chgData name="Kevin Meighan" userId="c4f5c233e9bdbc52" providerId="LiveId" clId="{DDF19CF0-7552-4DA0-9CBA-0EE8FB3B1E30}" dt="2025-09-24T19:25:40.963" v="2" actId="478"/>
          <ac:picMkLst>
            <pc:docMk/>
            <pc:sldMk cId="0" sldId="294"/>
            <ac:picMk id="4" creationId="{CF6C5EBB-1F83-49E1-95A6-6F9F3A155F59}"/>
          </ac:picMkLst>
        </pc:picChg>
      </pc:sldChg>
      <pc:sldChg chg="addSp delSp modSp mod">
        <pc:chgData name="Kevin Meighan" userId="c4f5c233e9bdbc52" providerId="LiveId" clId="{DDF19CF0-7552-4DA0-9CBA-0EE8FB3B1E30}" dt="2025-09-24T19:27:25.307" v="12" actId="14100"/>
        <pc:sldMkLst>
          <pc:docMk/>
          <pc:sldMk cId="0" sldId="295"/>
        </pc:sldMkLst>
        <pc:picChg chg="del">
          <ac:chgData name="Kevin Meighan" userId="c4f5c233e9bdbc52" providerId="LiveId" clId="{DDF19CF0-7552-4DA0-9CBA-0EE8FB3B1E30}" dt="2025-09-24T19:26:06.196" v="8" actId="478"/>
          <ac:picMkLst>
            <pc:docMk/>
            <pc:sldMk cId="0" sldId="295"/>
            <ac:picMk id="2" creationId="{3F85B7B1-AB6F-4016-A8B1-6AE760DB2BE0}"/>
          </ac:picMkLst>
        </pc:picChg>
        <pc:picChg chg="del">
          <ac:chgData name="Kevin Meighan" userId="c4f5c233e9bdbc52" providerId="LiveId" clId="{DDF19CF0-7552-4DA0-9CBA-0EE8FB3B1E30}" dt="2025-09-24T19:26:07.018" v="9" actId="478"/>
          <ac:picMkLst>
            <pc:docMk/>
            <pc:sldMk cId="0" sldId="295"/>
            <ac:picMk id="3" creationId="{BE36533D-BDFB-4C7A-83FA-7FDACACEE1C1}"/>
          </ac:picMkLst>
        </pc:picChg>
        <pc:picChg chg="del">
          <ac:chgData name="Kevin Meighan" userId="c4f5c233e9bdbc52" providerId="LiveId" clId="{DDF19CF0-7552-4DA0-9CBA-0EE8FB3B1E30}" dt="2025-09-24T19:26:04.822" v="7" actId="478"/>
          <ac:picMkLst>
            <pc:docMk/>
            <pc:sldMk cId="0" sldId="295"/>
            <ac:picMk id="5" creationId="{1FC9A601-41CF-4881-AC8C-DF7EFA586F6E}"/>
          </ac:picMkLst>
        </pc:picChg>
        <pc:picChg chg="add mod">
          <ac:chgData name="Kevin Meighan" userId="c4f5c233e9bdbc52" providerId="LiveId" clId="{DDF19CF0-7552-4DA0-9CBA-0EE8FB3B1E30}" dt="2025-09-24T19:27:25.307" v="12" actId="14100"/>
          <ac:picMkLst>
            <pc:docMk/>
            <pc:sldMk cId="0" sldId="295"/>
            <ac:picMk id="6" creationId="{4024D96F-40CF-C662-2D57-B970041A5C2A}"/>
          </ac:picMkLst>
        </pc:picChg>
      </pc:sldChg>
      <pc:sldChg chg="modSp mod">
        <pc:chgData name="Kevin Meighan" userId="c4f5c233e9bdbc52" providerId="LiveId" clId="{DDF19CF0-7552-4DA0-9CBA-0EE8FB3B1E30}" dt="2025-09-24T21:51:16.482" v="383" actId="20577"/>
        <pc:sldMkLst>
          <pc:docMk/>
          <pc:sldMk cId="0" sldId="302"/>
        </pc:sldMkLst>
        <pc:graphicFrameChg chg="mod modGraphic">
          <ac:chgData name="Kevin Meighan" userId="c4f5c233e9bdbc52" providerId="LiveId" clId="{DDF19CF0-7552-4DA0-9CBA-0EE8FB3B1E30}" dt="2025-09-24T21:51:16.482" v="383" actId="20577"/>
          <ac:graphicFrameMkLst>
            <pc:docMk/>
            <pc:sldMk cId="0" sldId="302"/>
            <ac:graphicFrameMk id="568" creationId="{00000000-0000-0000-0000-000000000000}"/>
          </ac:graphicFrameMkLst>
        </pc:graphicFrameChg>
        <pc:picChg chg="mod">
          <ac:chgData name="Kevin Meighan" userId="c4f5c233e9bdbc52" providerId="LiveId" clId="{DDF19CF0-7552-4DA0-9CBA-0EE8FB3B1E30}" dt="2025-09-24T21:02:01.419" v="55" actId="1076"/>
          <ac:picMkLst>
            <pc:docMk/>
            <pc:sldMk cId="0" sldId="302"/>
            <ac:picMk id="569" creationId="{00000000-0000-0000-0000-000000000000}"/>
          </ac:picMkLst>
        </pc:picChg>
      </pc:sldChg>
      <pc:sldChg chg="addSp modSp mod setBg">
        <pc:chgData name="Kevin Meighan" userId="c4f5c233e9bdbc52" providerId="LiveId" clId="{DDF19CF0-7552-4DA0-9CBA-0EE8FB3B1E30}" dt="2025-09-24T21:04:49.308" v="209" actId="120"/>
        <pc:sldMkLst>
          <pc:docMk/>
          <pc:sldMk cId="0" sldId="304"/>
        </pc:sldMkLst>
        <pc:spChg chg="mod">
          <ac:chgData name="Kevin Meighan" userId="c4f5c233e9bdbc52" providerId="LiveId" clId="{DDF19CF0-7552-4DA0-9CBA-0EE8FB3B1E30}" dt="2025-09-24T21:04:49.308" v="209" actId="120"/>
          <ac:spMkLst>
            <pc:docMk/>
            <pc:sldMk cId="0" sldId="304"/>
            <ac:spMk id="582" creationId="{00000000-0000-0000-0000-000000000000}"/>
          </ac:spMkLst>
        </pc:spChg>
        <pc:spChg chg="add">
          <ac:chgData name="Kevin Meighan" userId="c4f5c233e9bdbc52" providerId="LiveId" clId="{DDF19CF0-7552-4DA0-9CBA-0EE8FB3B1E30}" dt="2025-09-24T21:04:21.990" v="203" actId="26606"/>
          <ac:spMkLst>
            <pc:docMk/>
            <pc:sldMk cId="0" sldId="304"/>
            <ac:spMk id="587" creationId="{1A3C89F8-0D2F-47FF-B903-151248265F47}"/>
          </ac:spMkLst>
        </pc:spChg>
        <pc:spChg chg="add">
          <ac:chgData name="Kevin Meighan" userId="c4f5c233e9bdbc52" providerId="LiveId" clId="{DDF19CF0-7552-4DA0-9CBA-0EE8FB3B1E30}" dt="2025-09-24T21:04:21.990" v="203" actId="26606"/>
          <ac:spMkLst>
            <pc:docMk/>
            <pc:sldMk cId="0" sldId="304"/>
            <ac:spMk id="589" creationId="{C5CB530E-515E-412C-9DF1-5F8FFBD6F383}"/>
          </ac:spMkLst>
        </pc:spChg>
        <pc:spChg chg="add">
          <ac:chgData name="Kevin Meighan" userId="c4f5c233e9bdbc52" providerId="LiveId" clId="{DDF19CF0-7552-4DA0-9CBA-0EE8FB3B1E30}" dt="2025-09-24T21:04:21.990" v="203" actId="26606"/>
          <ac:spMkLst>
            <pc:docMk/>
            <pc:sldMk cId="0" sldId="304"/>
            <ac:spMk id="591" creationId="{712D4376-A578-4FF1-94FC-245E7A6A489F}"/>
          </ac:spMkLst>
        </pc:spChg>
        <pc:spChg chg="add">
          <ac:chgData name="Kevin Meighan" userId="c4f5c233e9bdbc52" providerId="LiveId" clId="{DDF19CF0-7552-4DA0-9CBA-0EE8FB3B1E30}" dt="2025-09-24T21:04:21.990" v="203" actId="26606"/>
          <ac:spMkLst>
            <pc:docMk/>
            <pc:sldMk cId="0" sldId="304"/>
            <ac:spMk id="593" creationId="{AEA7509D-F04F-40CB-A0B3-EEF16499CC9F}"/>
          </ac:spMkLst>
        </pc:spChg>
        <pc:spChg chg="add">
          <ac:chgData name="Kevin Meighan" userId="c4f5c233e9bdbc52" providerId="LiveId" clId="{DDF19CF0-7552-4DA0-9CBA-0EE8FB3B1E30}" dt="2025-09-24T21:04:21.990" v="203" actId="26606"/>
          <ac:spMkLst>
            <pc:docMk/>
            <pc:sldMk cId="0" sldId="304"/>
            <ac:spMk id="597" creationId="{508BEF50-7B1E-49A4-BC19-5F4F1D755E64}"/>
          </ac:spMkLst>
        </pc:spChg>
        <pc:spChg chg="add">
          <ac:chgData name="Kevin Meighan" userId="c4f5c233e9bdbc52" providerId="LiveId" clId="{DDF19CF0-7552-4DA0-9CBA-0EE8FB3B1E30}" dt="2025-09-24T21:04:21.990" v="203" actId="26606"/>
          <ac:spMkLst>
            <pc:docMk/>
            <pc:sldMk cId="0" sldId="304"/>
            <ac:spMk id="599" creationId="{3FBAD350-5664-4811-A208-657FB882D350}"/>
          </ac:spMkLst>
        </pc:spChg>
        <pc:spChg chg="add">
          <ac:chgData name="Kevin Meighan" userId="c4f5c233e9bdbc52" providerId="LiveId" clId="{DDF19CF0-7552-4DA0-9CBA-0EE8FB3B1E30}" dt="2025-09-24T21:04:21.990" v="203" actId="26606"/>
          <ac:spMkLst>
            <pc:docMk/>
            <pc:sldMk cId="0" sldId="304"/>
            <ac:spMk id="601" creationId="{C39ADB8F-D187-49D7-BDCF-C1B6DC727068}"/>
          </ac:spMkLst>
        </pc:spChg>
        <pc:cxnChg chg="add">
          <ac:chgData name="Kevin Meighan" userId="c4f5c233e9bdbc52" providerId="LiveId" clId="{DDF19CF0-7552-4DA0-9CBA-0EE8FB3B1E30}" dt="2025-09-24T21:04:21.990" v="203" actId="26606"/>
          <ac:cxnSpMkLst>
            <pc:docMk/>
            <pc:sldMk cId="0" sldId="304"/>
            <ac:cxnSpMk id="595" creationId="{56020367-4FD5-4596-8E10-C5F095CD8DBF}"/>
          </ac:cxnSpMkLst>
        </pc:cxnChg>
      </pc:sldChg>
      <pc:sldChg chg="modSp mod ord">
        <pc:chgData name="Kevin Meighan" userId="c4f5c233e9bdbc52" providerId="LiveId" clId="{DDF19CF0-7552-4DA0-9CBA-0EE8FB3B1E30}" dt="2025-09-24T21:49:19.242" v="371"/>
        <pc:sldMkLst>
          <pc:docMk/>
          <pc:sldMk cId="2297960810" sldId="312"/>
        </pc:sldMkLst>
        <pc:spChg chg="mod">
          <ac:chgData name="Kevin Meighan" userId="c4f5c233e9bdbc52" providerId="LiveId" clId="{DDF19CF0-7552-4DA0-9CBA-0EE8FB3B1E30}" dt="2025-09-24T21:05:45.320" v="212" actId="20577"/>
          <ac:spMkLst>
            <pc:docMk/>
            <pc:sldMk cId="2297960810" sldId="312"/>
            <ac:spMk id="2" creationId="{1586A5B3-459E-441D-20D8-93742E5031E9}"/>
          </ac:spMkLst>
        </pc:spChg>
      </pc:sldChg>
      <pc:sldChg chg="del">
        <pc:chgData name="Kevin Meighan" userId="c4f5c233e9bdbc52" providerId="LiveId" clId="{DDF19CF0-7552-4DA0-9CBA-0EE8FB3B1E30}" dt="2025-09-24T21:33:07.728" v="335" actId="2696"/>
        <pc:sldMkLst>
          <pc:docMk/>
          <pc:sldMk cId="2489762339" sldId="315"/>
        </pc:sldMkLst>
      </pc:sldChg>
      <pc:sldChg chg="del">
        <pc:chgData name="Kevin Meighan" userId="c4f5c233e9bdbc52" providerId="LiveId" clId="{DDF19CF0-7552-4DA0-9CBA-0EE8FB3B1E30}" dt="2025-09-24T21:19:15.011" v="301" actId="2696"/>
        <pc:sldMkLst>
          <pc:docMk/>
          <pc:sldMk cId="2561970633" sldId="317"/>
        </pc:sldMkLst>
      </pc:sldChg>
      <pc:sldChg chg="del">
        <pc:chgData name="Kevin Meighan" userId="c4f5c233e9bdbc52" providerId="LiveId" clId="{DDF19CF0-7552-4DA0-9CBA-0EE8FB3B1E30}" dt="2025-09-24T21:33:51.306" v="336" actId="2696"/>
        <pc:sldMkLst>
          <pc:docMk/>
          <pc:sldMk cId="3720813483" sldId="318"/>
        </pc:sldMkLst>
      </pc:sldChg>
      <pc:sldChg chg="del">
        <pc:chgData name="Kevin Meighan" userId="c4f5c233e9bdbc52" providerId="LiveId" clId="{DDF19CF0-7552-4DA0-9CBA-0EE8FB3B1E30}" dt="2025-09-24T21:37:18.057" v="340" actId="2696"/>
        <pc:sldMkLst>
          <pc:docMk/>
          <pc:sldMk cId="190298168" sldId="320"/>
        </pc:sldMkLst>
      </pc:sldChg>
      <pc:sldChg chg="del">
        <pc:chgData name="Kevin Meighan" userId="c4f5c233e9bdbc52" providerId="LiveId" clId="{DDF19CF0-7552-4DA0-9CBA-0EE8FB3B1E30}" dt="2025-09-24T21:37:23.269" v="341" actId="2696"/>
        <pc:sldMkLst>
          <pc:docMk/>
          <pc:sldMk cId="1394440762" sldId="321"/>
        </pc:sldMkLst>
      </pc:sldChg>
      <pc:sldChg chg="del">
        <pc:chgData name="Kevin Meighan" userId="c4f5c233e9bdbc52" providerId="LiveId" clId="{DDF19CF0-7552-4DA0-9CBA-0EE8FB3B1E30}" dt="2025-09-24T21:37:52.734" v="342" actId="2696"/>
        <pc:sldMkLst>
          <pc:docMk/>
          <pc:sldMk cId="2732335251" sldId="322"/>
        </pc:sldMkLst>
      </pc:sldChg>
      <pc:sldChg chg="delSp modSp del mod">
        <pc:chgData name="Kevin Meighan" userId="c4f5c233e9bdbc52" providerId="LiveId" clId="{DDF19CF0-7552-4DA0-9CBA-0EE8FB3B1E30}" dt="2025-09-24T21:40:13.976" v="354" actId="2696"/>
        <pc:sldMkLst>
          <pc:docMk/>
          <pc:sldMk cId="1383790771" sldId="324"/>
        </pc:sldMkLst>
        <pc:picChg chg="mod">
          <ac:chgData name="Kevin Meighan" userId="c4f5c233e9bdbc52" providerId="LiveId" clId="{DDF19CF0-7552-4DA0-9CBA-0EE8FB3B1E30}" dt="2025-09-24T21:40:10.185" v="353" actId="1076"/>
          <ac:picMkLst>
            <pc:docMk/>
            <pc:sldMk cId="1383790771" sldId="324"/>
            <ac:picMk id="13" creationId="{F1839184-B4CB-48F0-AD48-D5133C9C20F0}"/>
          </ac:picMkLst>
        </pc:picChg>
        <pc:picChg chg="del mod">
          <ac:chgData name="Kevin Meighan" userId="c4f5c233e9bdbc52" providerId="LiveId" clId="{DDF19CF0-7552-4DA0-9CBA-0EE8FB3B1E30}" dt="2025-09-24T21:40:03.359" v="351" actId="478"/>
          <ac:picMkLst>
            <pc:docMk/>
            <pc:sldMk cId="1383790771" sldId="324"/>
            <ac:picMk id="14" creationId="{D32490A6-EAB1-4085-86D0-1FEFC6CAF335}"/>
          </ac:picMkLst>
        </pc:picChg>
      </pc:sldChg>
      <pc:sldChg chg="del">
        <pc:chgData name="Kevin Meighan" userId="c4f5c233e9bdbc52" providerId="LiveId" clId="{DDF19CF0-7552-4DA0-9CBA-0EE8FB3B1E30}" dt="2025-09-24T21:38:04.422" v="343" actId="2696"/>
        <pc:sldMkLst>
          <pc:docMk/>
          <pc:sldMk cId="1071733756" sldId="326"/>
        </pc:sldMkLst>
      </pc:sldChg>
      <pc:sldChg chg="del">
        <pc:chgData name="Kevin Meighan" userId="c4f5c233e9bdbc52" providerId="LiveId" clId="{DDF19CF0-7552-4DA0-9CBA-0EE8FB3B1E30}" dt="2025-09-24T21:28:55.286" v="326" actId="2696"/>
        <pc:sldMkLst>
          <pc:docMk/>
          <pc:sldMk cId="2161921228" sldId="327"/>
        </pc:sldMkLst>
      </pc:sldChg>
      <pc:sldChg chg="del">
        <pc:chgData name="Kevin Meighan" userId="c4f5c233e9bdbc52" providerId="LiveId" clId="{DDF19CF0-7552-4DA0-9CBA-0EE8FB3B1E30}" dt="2025-09-24T21:31:55.445" v="333" actId="2696"/>
        <pc:sldMkLst>
          <pc:docMk/>
          <pc:sldMk cId="2533874505" sldId="328"/>
        </pc:sldMkLst>
      </pc:sldChg>
      <pc:sldChg chg="del">
        <pc:chgData name="Kevin Meighan" userId="c4f5c233e9bdbc52" providerId="LiveId" clId="{DDF19CF0-7552-4DA0-9CBA-0EE8FB3B1E30}" dt="2025-09-24T21:32:54.987" v="334" actId="2696"/>
        <pc:sldMkLst>
          <pc:docMk/>
          <pc:sldMk cId="1897753267" sldId="329"/>
        </pc:sldMkLst>
      </pc:sldChg>
      <pc:sldChg chg="modSp mod">
        <pc:chgData name="Kevin Meighan" userId="c4f5c233e9bdbc52" providerId="LiveId" clId="{DDF19CF0-7552-4DA0-9CBA-0EE8FB3B1E30}" dt="2025-09-24T21:07:35.975" v="263" actId="20577"/>
        <pc:sldMkLst>
          <pc:docMk/>
          <pc:sldMk cId="1547458718" sldId="330"/>
        </pc:sldMkLst>
        <pc:spChg chg="mod">
          <ac:chgData name="Kevin Meighan" userId="c4f5c233e9bdbc52" providerId="LiveId" clId="{DDF19CF0-7552-4DA0-9CBA-0EE8FB3B1E30}" dt="2025-09-24T21:07:35.975" v="263" actId="20577"/>
          <ac:spMkLst>
            <pc:docMk/>
            <pc:sldMk cId="1547458718" sldId="330"/>
            <ac:spMk id="4" creationId="{698C71C5-2A78-DE0B-324A-255E19D47FF1}"/>
          </ac:spMkLst>
        </pc:spChg>
      </pc:sldChg>
      <pc:sldChg chg="delSp modSp del mod">
        <pc:chgData name="Kevin Meighan" userId="c4f5c233e9bdbc52" providerId="LiveId" clId="{DDF19CF0-7552-4DA0-9CBA-0EE8FB3B1E30}" dt="2025-09-24T21:38:15.425" v="344" actId="2696"/>
        <pc:sldMkLst>
          <pc:docMk/>
          <pc:sldMk cId="2925600716" sldId="333"/>
        </pc:sldMkLst>
        <pc:spChg chg="del mod">
          <ac:chgData name="Kevin Meighan" userId="c4f5c233e9bdbc52" providerId="LiveId" clId="{DDF19CF0-7552-4DA0-9CBA-0EE8FB3B1E30}" dt="2025-09-24T21:13:13.845" v="273" actId="478"/>
          <ac:spMkLst>
            <pc:docMk/>
            <pc:sldMk cId="2925600716" sldId="333"/>
            <ac:spMk id="2" creationId="{EAABA6FF-2ABC-51E6-D9A5-C0A4C7BE9003}"/>
          </ac:spMkLst>
        </pc:spChg>
        <pc:spChg chg="del mod">
          <ac:chgData name="Kevin Meighan" userId="c4f5c233e9bdbc52" providerId="LiveId" clId="{DDF19CF0-7552-4DA0-9CBA-0EE8FB3B1E30}" dt="2025-09-24T21:13:12.670" v="272" actId="478"/>
          <ac:spMkLst>
            <pc:docMk/>
            <pc:sldMk cId="2925600716" sldId="333"/>
            <ac:spMk id="5" creationId="{3513E4F7-E9D6-265E-8BEA-4DB55BD35539}"/>
          </ac:spMkLst>
        </pc:spChg>
        <pc:spChg chg="del">
          <ac:chgData name="Kevin Meighan" userId="c4f5c233e9bdbc52" providerId="LiveId" clId="{DDF19CF0-7552-4DA0-9CBA-0EE8FB3B1E30}" dt="2025-09-24T21:13:15.841" v="274" actId="478"/>
          <ac:spMkLst>
            <pc:docMk/>
            <pc:sldMk cId="2925600716" sldId="333"/>
            <ac:spMk id="7" creationId="{10875C0C-E4CA-C9F2-1C4A-E475ACCF2E77}"/>
          </ac:spMkLst>
        </pc:spChg>
        <pc:spChg chg="del">
          <ac:chgData name="Kevin Meighan" userId="c4f5c233e9bdbc52" providerId="LiveId" clId="{DDF19CF0-7552-4DA0-9CBA-0EE8FB3B1E30}" dt="2025-09-24T21:13:18.388" v="275" actId="478"/>
          <ac:spMkLst>
            <pc:docMk/>
            <pc:sldMk cId="2925600716" sldId="333"/>
            <ac:spMk id="8" creationId="{314AEA0B-709D-CDC0-1405-A6B6CA54682A}"/>
          </ac:spMkLst>
        </pc:spChg>
      </pc:sldChg>
      <pc:sldChg chg="del">
        <pc:chgData name="Kevin Meighan" userId="c4f5c233e9bdbc52" providerId="LiveId" clId="{DDF19CF0-7552-4DA0-9CBA-0EE8FB3B1E30}" dt="2025-09-24T21:38:31.543" v="345" actId="2696"/>
        <pc:sldMkLst>
          <pc:docMk/>
          <pc:sldMk cId="4095831229" sldId="334"/>
        </pc:sldMkLst>
      </pc:sldChg>
      <pc:sldChg chg="ord">
        <pc:chgData name="Kevin Meighan" userId="c4f5c233e9bdbc52" providerId="LiveId" clId="{DDF19CF0-7552-4DA0-9CBA-0EE8FB3B1E30}" dt="2025-09-24T21:16:44.123" v="287"/>
        <pc:sldMkLst>
          <pc:docMk/>
          <pc:sldMk cId="2173040590" sldId="335"/>
        </pc:sldMkLst>
      </pc:sldChg>
      <pc:sldChg chg="ord">
        <pc:chgData name="Kevin Meighan" userId="c4f5c233e9bdbc52" providerId="LiveId" clId="{DDF19CF0-7552-4DA0-9CBA-0EE8FB3B1E30}" dt="2025-09-24T21:19:08.577" v="300"/>
        <pc:sldMkLst>
          <pc:docMk/>
          <pc:sldMk cId="2100448351" sldId="338"/>
        </pc:sldMkLst>
      </pc:sldChg>
      <pc:sldChg chg="del ord">
        <pc:chgData name="Kevin Meighan" userId="c4f5c233e9bdbc52" providerId="LiveId" clId="{DDF19CF0-7552-4DA0-9CBA-0EE8FB3B1E30}" dt="2025-09-24T21:41:18.770" v="356" actId="2696"/>
        <pc:sldMkLst>
          <pc:docMk/>
          <pc:sldMk cId="3636373496" sldId="339"/>
        </pc:sldMkLst>
      </pc:sldChg>
      <pc:sldChg chg="ord">
        <pc:chgData name="Kevin Meighan" userId="c4f5c233e9bdbc52" providerId="LiveId" clId="{DDF19CF0-7552-4DA0-9CBA-0EE8FB3B1E30}" dt="2025-09-24T21:39:16.535" v="349"/>
        <pc:sldMkLst>
          <pc:docMk/>
          <pc:sldMk cId="3081457183" sldId="340"/>
        </pc:sldMkLst>
      </pc:sldChg>
      <pc:sldChg chg="add del">
        <pc:chgData name="Kevin Meighan" userId="c4f5c233e9bdbc52" providerId="LiveId" clId="{DDF19CF0-7552-4DA0-9CBA-0EE8FB3B1E30}" dt="2025-09-24T21:36:24.706" v="337" actId="2696"/>
        <pc:sldMkLst>
          <pc:docMk/>
          <pc:sldMk cId="3337200997" sldId="342"/>
        </pc:sldMkLst>
      </pc:sldChg>
      <pc:sldChg chg="delSp modSp mod ord">
        <pc:chgData name="Kevin Meighan" userId="c4f5c233e9bdbc52" providerId="LiveId" clId="{DDF19CF0-7552-4DA0-9CBA-0EE8FB3B1E30}" dt="2025-09-24T21:22:45.573" v="325" actId="478"/>
        <pc:sldMkLst>
          <pc:docMk/>
          <pc:sldMk cId="2690472866" sldId="344"/>
        </pc:sldMkLst>
        <pc:spChg chg="mod">
          <ac:chgData name="Kevin Meighan" userId="c4f5c233e9bdbc52" providerId="LiveId" clId="{DDF19CF0-7552-4DA0-9CBA-0EE8FB3B1E30}" dt="2025-09-24T21:22:30.464" v="322" actId="20577"/>
          <ac:spMkLst>
            <pc:docMk/>
            <pc:sldMk cId="2690472866" sldId="344"/>
            <ac:spMk id="5" creationId="{7B6B7C21-47CC-A2A7-4479-804F10CC1F5A}"/>
          </ac:spMkLst>
        </pc:spChg>
        <pc:grpChg chg="mod">
          <ac:chgData name="Kevin Meighan" userId="c4f5c233e9bdbc52" providerId="LiveId" clId="{DDF19CF0-7552-4DA0-9CBA-0EE8FB3B1E30}" dt="2025-09-24T21:22:42.926" v="324" actId="1076"/>
          <ac:grpSpMkLst>
            <pc:docMk/>
            <pc:sldMk cId="2690472866" sldId="344"/>
            <ac:grpSpMk id="6" creationId="{DD557D48-02A4-87C3-BA3C-47D38C09FC07}"/>
          </ac:grpSpMkLst>
        </pc:grpChg>
        <pc:picChg chg="mod">
          <ac:chgData name="Kevin Meighan" userId="c4f5c233e9bdbc52" providerId="LiveId" clId="{DDF19CF0-7552-4DA0-9CBA-0EE8FB3B1E30}" dt="2025-09-24T21:22:26.101" v="321" actId="1076"/>
          <ac:picMkLst>
            <pc:docMk/>
            <pc:sldMk cId="2690472866" sldId="344"/>
            <ac:picMk id="3" creationId="{B3620452-7209-7E1D-FA78-F5D7390A64DD}"/>
          </ac:picMkLst>
        </pc:picChg>
        <pc:picChg chg="del">
          <ac:chgData name="Kevin Meighan" userId="c4f5c233e9bdbc52" providerId="LiveId" clId="{DDF19CF0-7552-4DA0-9CBA-0EE8FB3B1E30}" dt="2025-09-24T21:22:45.573" v="325" actId="478"/>
          <ac:picMkLst>
            <pc:docMk/>
            <pc:sldMk cId="2690472866" sldId="344"/>
            <ac:picMk id="4" creationId="{0302E41A-2AC9-0DD1-3378-C8ADF8D6601F}"/>
          </ac:picMkLst>
        </pc:picChg>
      </pc:sldChg>
      <pc:sldChg chg="del">
        <pc:chgData name="Kevin Meighan" userId="c4f5c233e9bdbc52" providerId="LiveId" clId="{DDF19CF0-7552-4DA0-9CBA-0EE8FB3B1E30}" dt="2025-09-24T21:40:29.499" v="355" actId="2696"/>
        <pc:sldMkLst>
          <pc:docMk/>
          <pc:sldMk cId="2424801542" sldId="346"/>
        </pc:sldMkLst>
      </pc:sldChg>
      <pc:sldChg chg="addSp delSp modSp mod ord">
        <pc:chgData name="Kevin Meighan" userId="c4f5c233e9bdbc52" providerId="LiveId" clId="{DDF19CF0-7552-4DA0-9CBA-0EE8FB3B1E30}" dt="2025-09-24T21:16:55.849" v="289"/>
        <pc:sldMkLst>
          <pc:docMk/>
          <pc:sldMk cId="1017488458" sldId="349"/>
        </pc:sldMkLst>
        <pc:grpChg chg="del">
          <ac:chgData name="Kevin Meighan" userId="c4f5c233e9bdbc52" providerId="LiveId" clId="{DDF19CF0-7552-4DA0-9CBA-0EE8FB3B1E30}" dt="2025-09-24T21:11:49.341" v="264" actId="478"/>
          <ac:grpSpMkLst>
            <pc:docMk/>
            <pc:sldMk cId="1017488458" sldId="349"/>
            <ac:grpSpMk id="17" creationId="{7A38321A-D596-C36B-9934-3F7E3218D42B}"/>
          </ac:grpSpMkLst>
        </pc:grpChg>
        <pc:picChg chg="add mod">
          <ac:chgData name="Kevin Meighan" userId="c4f5c233e9bdbc52" providerId="LiveId" clId="{DDF19CF0-7552-4DA0-9CBA-0EE8FB3B1E30}" dt="2025-09-24T21:12:00.888" v="267" actId="14100"/>
          <ac:picMkLst>
            <pc:docMk/>
            <pc:sldMk cId="1017488458" sldId="349"/>
            <ac:picMk id="2" creationId="{1374C904-0A60-8FE5-FF39-08B6ED136C37}"/>
          </ac:picMkLst>
        </pc:picChg>
      </pc:sldChg>
      <pc:sldChg chg="addSp delSp modSp mod">
        <pc:chgData name="Kevin Meighan" userId="c4f5c233e9bdbc52" providerId="LiveId" clId="{DDF19CF0-7552-4DA0-9CBA-0EE8FB3B1E30}" dt="2025-09-24T19:28:38.746" v="16" actId="14100"/>
        <pc:sldMkLst>
          <pc:docMk/>
          <pc:sldMk cId="2929173020" sldId="350"/>
        </pc:sldMkLst>
        <pc:picChg chg="del">
          <ac:chgData name="Kevin Meighan" userId="c4f5c233e9bdbc52" providerId="LiveId" clId="{DDF19CF0-7552-4DA0-9CBA-0EE8FB3B1E30}" dt="2025-09-24T19:27:33.760" v="13" actId="478"/>
          <ac:picMkLst>
            <pc:docMk/>
            <pc:sldMk cId="2929173020" sldId="350"/>
            <ac:picMk id="5" creationId="{678F18FF-D347-417D-BC95-3FB382E525D8}"/>
          </ac:picMkLst>
        </pc:picChg>
        <pc:picChg chg="add mod">
          <ac:chgData name="Kevin Meighan" userId="c4f5c233e9bdbc52" providerId="LiveId" clId="{DDF19CF0-7552-4DA0-9CBA-0EE8FB3B1E30}" dt="2025-09-24T19:28:38.746" v="16" actId="14100"/>
          <ac:picMkLst>
            <pc:docMk/>
            <pc:sldMk cId="2929173020" sldId="350"/>
            <ac:picMk id="6" creationId="{51951EFF-CA5E-BEF7-F576-903F007E43D8}"/>
          </ac:picMkLst>
        </pc:picChg>
      </pc:sldChg>
      <pc:sldChg chg="addSp delSp modSp mod">
        <pc:chgData name="Kevin Meighan" userId="c4f5c233e9bdbc52" providerId="LiveId" clId="{DDF19CF0-7552-4DA0-9CBA-0EE8FB3B1E30}" dt="2025-09-24T19:30:22.794" v="22" actId="1076"/>
        <pc:sldMkLst>
          <pc:docMk/>
          <pc:sldMk cId="1524129953" sldId="351"/>
        </pc:sldMkLst>
        <pc:picChg chg="del">
          <ac:chgData name="Kevin Meighan" userId="c4f5c233e9bdbc52" providerId="LiveId" clId="{DDF19CF0-7552-4DA0-9CBA-0EE8FB3B1E30}" dt="2025-09-24T19:28:42.929" v="17" actId="478"/>
          <ac:picMkLst>
            <pc:docMk/>
            <pc:sldMk cId="1524129953" sldId="351"/>
            <ac:picMk id="2" creationId="{AFC1815F-549F-404D-B94F-98B01F74B53F}"/>
          </ac:picMkLst>
        </pc:picChg>
        <pc:picChg chg="add mod">
          <ac:chgData name="Kevin Meighan" userId="c4f5c233e9bdbc52" providerId="LiveId" clId="{DDF19CF0-7552-4DA0-9CBA-0EE8FB3B1E30}" dt="2025-09-24T19:29:45.598" v="19" actId="1076"/>
          <ac:picMkLst>
            <pc:docMk/>
            <pc:sldMk cId="1524129953" sldId="351"/>
            <ac:picMk id="4" creationId="{DFEC9EE5-5659-9AC8-35CC-57FCA77A7B45}"/>
          </ac:picMkLst>
        </pc:picChg>
        <pc:picChg chg="add mod">
          <ac:chgData name="Kevin Meighan" userId="c4f5c233e9bdbc52" providerId="LiveId" clId="{DDF19CF0-7552-4DA0-9CBA-0EE8FB3B1E30}" dt="2025-09-24T19:30:22.794" v="22" actId="1076"/>
          <ac:picMkLst>
            <pc:docMk/>
            <pc:sldMk cId="1524129953" sldId="351"/>
            <ac:picMk id="8" creationId="{D0B854D2-FB6A-E707-C435-941A5DF16F72}"/>
          </ac:picMkLst>
        </pc:picChg>
      </pc:sldChg>
      <pc:sldChg chg="addSp delSp modSp mod setBg">
        <pc:chgData name="Kevin Meighan" userId="c4f5c233e9bdbc52" providerId="LiveId" clId="{DDF19CF0-7552-4DA0-9CBA-0EE8FB3B1E30}" dt="2025-09-24T19:38:29.080" v="53" actId="14100"/>
        <pc:sldMkLst>
          <pc:docMk/>
          <pc:sldMk cId="4241161867" sldId="352"/>
        </pc:sldMkLst>
        <pc:spChg chg="del">
          <ac:chgData name="Kevin Meighan" userId="c4f5c233e9bdbc52" providerId="LiveId" clId="{DDF19CF0-7552-4DA0-9CBA-0EE8FB3B1E30}" dt="2025-09-24T19:34:15.936" v="33" actId="478"/>
          <ac:spMkLst>
            <pc:docMk/>
            <pc:sldMk cId="4241161867" sldId="352"/>
            <ac:spMk id="2" creationId="{5DD9F765-9467-42E6-862A-F15B6D5290DF}"/>
          </ac:spMkLst>
        </pc:spChg>
        <pc:spChg chg="del">
          <ac:chgData name="Kevin Meighan" userId="c4f5c233e9bdbc52" providerId="LiveId" clId="{DDF19CF0-7552-4DA0-9CBA-0EE8FB3B1E30}" dt="2025-09-24T19:34:15.089" v="32" actId="478"/>
          <ac:spMkLst>
            <pc:docMk/>
            <pc:sldMk cId="4241161867" sldId="352"/>
            <ac:spMk id="3" creationId="{A2C313CE-4D1D-4CB0-B866-119B6DF6D9ED}"/>
          </ac:spMkLst>
        </pc:spChg>
        <pc:spChg chg="del mod">
          <ac:chgData name="Kevin Meighan" userId="c4f5c233e9bdbc52" providerId="LiveId" clId="{DDF19CF0-7552-4DA0-9CBA-0EE8FB3B1E30}" dt="2025-09-24T19:34:09.808" v="27" actId="478"/>
          <ac:spMkLst>
            <pc:docMk/>
            <pc:sldMk cId="4241161867" sldId="352"/>
            <ac:spMk id="4" creationId="{2B471A13-057B-4B49-9E8B-E018239EDBA1}"/>
          </ac:spMkLst>
        </pc:spChg>
        <pc:spChg chg="del mod">
          <ac:chgData name="Kevin Meighan" userId="c4f5c233e9bdbc52" providerId="LiveId" clId="{DDF19CF0-7552-4DA0-9CBA-0EE8FB3B1E30}" dt="2025-09-24T19:34:13.906" v="31" actId="478"/>
          <ac:spMkLst>
            <pc:docMk/>
            <pc:sldMk cId="4241161867" sldId="352"/>
            <ac:spMk id="10" creationId="{E70CBD50-D1AE-4900-89FB-9763B2A0A982}"/>
          </ac:spMkLst>
        </pc:spChg>
        <pc:picChg chg="del">
          <ac:chgData name="Kevin Meighan" userId="c4f5c233e9bdbc52" providerId="LiveId" clId="{DDF19CF0-7552-4DA0-9CBA-0EE8FB3B1E30}" dt="2025-09-24T19:34:06.401" v="23" actId="478"/>
          <ac:picMkLst>
            <pc:docMk/>
            <pc:sldMk cId="4241161867" sldId="352"/>
            <ac:picMk id="5" creationId="{3E240679-7E71-48D6-A8A9-ABE5E4E7DEA9}"/>
          </ac:picMkLst>
        </pc:picChg>
        <pc:picChg chg="add mod">
          <ac:chgData name="Kevin Meighan" userId="c4f5c233e9bdbc52" providerId="LiveId" clId="{DDF19CF0-7552-4DA0-9CBA-0EE8FB3B1E30}" dt="2025-09-24T19:36:24.032" v="43" actId="14100"/>
          <ac:picMkLst>
            <pc:docMk/>
            <pc:sldMk cId="4241161867" sldId="352"/>
            <ac:picMk id="6" creationId="{9621DFB9-1691-EDE8-D5F9-196190FE6B96}"/>
          </ac:picMkLst>
        </pc:picChg>
        <pc:picChg chg="del">
          <ac:chgData name="Kevin Meighan" userId="c4f5c233e9bdbc52" providerId="LiveId" clId="{DDF19CF0-7552-4DA0-9CBA-0EE8FB3B1E30}" dt="2025-09-24T19:34:07.695" v="24" actId="478"/>
          <ac:picMkLst>
            <pc:docMk/>
            <pc:sldMk cId="4241161867" sldId="352"/>
            <ac:picMk id="7" creationId="{80501C02-F543-4A51-83C4-DF422F8A8595}"/>
          </ac:picMkLst>
        </pc:picChg>
        <pc:picChg chg="del">
          <ac:chgData name="Kevin Meighan" userId="c4f5c233e9bdbc52" providerId="LiveId" clId="{DDF19CF0-7552-4DA0-9CBA-0EE8FB3B1E30}" dt="2025-09-24T19:34:11.235" v="29" actId="478"/>
          <ac:picMkLst>
            <pc:docMk/>
            <pc:sldMk cId="4241161867" sldId="352"/>
            <ac:picMk id="8" creationId="{95274C69-A9D2-4203-9680-0C9D404688D7}"/>
          </ac:picMkLst>
        </pc:picChg>
        <pc:picChg chg="del">
          <ac:chgData name="Kevin Meighan" userId="c4f5c233e9bdbc52" providerId="LiveId" clId="{DDF19CF0-7552-4DA0-9CBA-0EE8FB3B1E30}" dt="2025-09-24T19:34:10.619" v="28" actId="478"/>
          <ac:picMkLst>
            <pc:docMk/>
            <pc:sldMk cId="4241161867" sldId="352"/>
            <ac:picMk id="9" creationId="{440E0E71-E0C7-4A81-9E40-EA07FE3EF2BE}"/>
          </ac:picMkLst>
        </pc:picChg>
        <pc:picChg chg="add mod">
          <ac:chgData name="Kevin Meighan" userId="c4f5c233e9bdbc52" providerId="LiveId" clId="{DDF19CF0-7552-4DA0-9CBA-0EE8FB3B1E30}" dt="2025-09-24T19:38:03.778" v="49" actId="1076"/>
          <ac:picMkLst>
            <pc:docMk/>
            <pc:sldMk cId="4241161867" sldId="352"/>
            <ac:picMk id="12" creationId="{69008952-F0C8-DA47-D91A-07919B909584}"/>
          </ac:picMkLst>
        </pc:picChg>
        <pc:picChg chg="del">
          <ac:chgData name="Kevin Meighan" userId="c4f5c233e9bdbc52" providerId="LiveId" clId="{DDF19CF0-7552-4DA0-9CBA-0EE8FB3B1E30}" dt="2025-09-24T19:34:16.494" v="34" actId="478"/>
          <ac:picMkLst>
            <pc:docMk/>
            <pc:sldMk cId="4241161867" sldId="352"/>
            <ac:picMk id="13" creationId="{5D3A429E-EB5A-4923-BEC6-1B5BF7E35E3D}"/>
          </ac:picMkLst>
        </pc:picChg>
        <pc:picChg chg="del">
          <ac:chgData name="Kevin Meighan" userId="c4f5c233e9bdbc52" providerId="LiveId" clId="{DDF19CF0-7552-4DA0-9CBA-0EE8FB3B1E30}" dt="2025-09-24T19:34:17.129" v="35" actId="478"/>
          <ac:picMkLst>
            <pc:docMk/>
            <pc:sldMk cId="4241161867" sldId="352"/>
            <ac:picMk id="15" creationId="{56D0F971-5C55-4F74-A8F9-9B67D1636EEE}"/>
          </ac:picMkLst>
        </pc:picChg>
        <pc:picChg chg="add del">
          <ac:chgData name="Kevin Meighan" userId="c4f5c233e9bdbc52" providerId="LiveId" clId="{DDF19CF0-7552-4DA0-9CBA-0EE8FB3B1E30}" dt="2025-09-24T19:37:06.576" v="45" actId="478"/>
          <ac:picMkLst>
            <pc:docMk/>
            <pc:sldMk cId="4241161867" sldId="352"/>
            <ac:picMk id="16" creationId="{50E49595-12B1-CAFF-CAE8-8A6E57CCA9EA}"/>
          </ac:picMkLst>
        </pc:picChg>
        <pc:picChg chg="add mod">
          <ac:chgData name="Kevin Meighan" userId="c4f5c233e9bdbc52" providerId="LiveId" clId="{DDF19CF0-7552-4DA0-9CBA-0EE8FB3B1E30}" dt="2025-09-24T19:38:29.080" v="53" actId="14100"/>
          <ac:picMkLst>
            <pc:docMk/>
            <pc:sldMk cId="4241161867" sldId="352"/>
            <ac:picMk id="18" creationId="{708E43FC-1475-932E-81A7-CEA09FE24103}"/>
          </ac:picMkLst>
        </pc:picChg>
      </pc:sldChg>
      <pc:sldChg chg="modSp mod">
        <pc:chgData name="Kevin Meighan" userId="c4f5c233e9bdbc52" providerId="LiveId" clId="{DDF19CF0-7552-4DA0-9CBA-0EE8FB3B1E30}" dt="2025-09-24T21:52:00.325" v="391" actId="1076"/>
        <pc:sldMkLst>
          <pc:docMk/>
          <pc:sldMk cId="2687378226" sldId="353"/>
        </pc:sldMkLst>
        <pc:picChg chg="mod">
          <ac:chgData name="Kevin Meighan" userId="c4f5c233e9bdbc52" providerId="LiveId" clId="{DDF19CF0-7552-4DA0-9CBA-0EE8FB3B1E30}" dt="2025-09-24T21:51:51.611" v="388" actId="14100"/>
          <ac:picMkLst>
            <pc:docMk/>
            <pc:sldMk cId="2687378226" sldId="353"/>
            <ac:picMk id="4" creationId="{EB8124F4-5FA8-4FBF-AE79-57B7F97300A6}"/>
          </ac:picMkLst>
        </pc:picChg>
        <pc:picChg chg="mod">
          <ac:chgData name="Kevin Meighan" userId="c4f5c233e9bdbc52" providerId="LiveId" clId="{DDF19CF0-7552-4DA0-9CBA-0EE8FB3B1E30}" dt="2025-09-24T21:52:00.325" v="391" actId="1076"/>
          <ac:picMkLst>
            <pc:docMk/>
            <pc:sldMk cId="2687378226" sldId="353"/>
            <ac:picMk id="5" creationId="{5DE902EC-93F6-42FC-BD72-E52017F8DEEE}"/>
          </ac:picMkLst>
        </pc:picChg>
      </pc:sldChg>
      <pc:sldChg chg="add">
        <pc:chgData name="Kevin Meighan" userId="c4f5c233e9bdbc52" providerId="LiveId" clId="{DDF19CF0-7552-4DA0-9CBA-0EE8FB3B1E30}" dt="2025-09-24T21:18:33.474" v="297"/>
        <pc:sldMkLst>
          <pc:docMk/>
          <pc:sldMk cId="2691890252" sldId="453"/>
        </pc:sldMkLst>
      </pc:sldChg>
      <pc:sldChg chg="add">
        <pc:chgData name="Kevin Meighan" userId="c4f5c233e9bdbc52" providerId="LiveId" clId="{DDF19CF0-7552-4DA0-9CBA-0EE8FB3B1E30}" dt="2025-09-24T21:19:03.897" v="298"/>
        <pc:sldMkLst>
          <pc:docMk/>
          <pc:sldMk cId="1916851885" sldId="465"/>
        </pc:sldMkLst>
      </pc:sldChg>
      <pc:sldChg chg="add ord">
        <pc:chgData name="Kevin Meighan" userId="c4f5c233e9bdbc52" providerId="LiveId" clId="{DDF19CF0-7552-4DA0-9CBA-0EE8FB3B1E30}" dt="2025-09-24T21:30:38.727" v="331"/>
        <pc:sldMkLst>
          <pc:docMk/>
          <pc:sldMk cId="1653597471" sldId="568"/>
        </pc:sldMkLst>
      </pc:sldChg>
      <pc:sldChg chg="add ord">
        <pc:chgData name="Kevin Meighan" userId="c4f5c233e9bdbc52" providerId="LiveId" clId="{DDF19CF0-7552-4DA0-9CBA-0EE8FB3B1E30}" dt="2025-09-24T21:21:25.910" v="309"/>
        <pc:sldMkLst>
          <pc:docMk/>
          <pc:sldMk cId="3134211235" sldId="590"/>
        </pc:sldMkLst>
      </pc:sldChg>
      <pc:sldChg chg="add ord">
        <pc:chgData name="Kevin Meighan" userId="c4f5c233e9bdbc52" providerId="LiveId" clId="{DDF19CF0-7552-4DA0-9CBA-0EE8FB3B1E30}" dt="2025-09-24T21:21:31.814" v="311"/>
        <pc:sldMkLst>
          <pc:docMk/>
          <pc:sldMk cId="4260479586" sldId="592"/>
        </pc:sldMkLst>
      </pc:sldChg>
      <pc:sldChg chg="add ord">
        <pc:chgData name="Kevin Meighan" userId="c4f5c233e9bdbc52" providerId="LiveId" clId="{DDF19CF0-7552-4DA0-9CBA-0EE8FB3B1E30}" dt="2025-09-24T19:25:48.641" v="5"/>
        <pc:sldMkLst>
          <pc:docMk/>
          <pc:sldMk cId="2745640918" sldId="599"/>
        </pc:sldMkLst>
      </pc:sldChg>
      <pc:sldChg chg="addSp delSp modSp add mod ord setBg">
        <pc:chgData name="Kevin Meighan" userId="c4f5c233e9bdbc52" providerId="LiveId" clId="{DDF19CF0-7552-4DA0-9CBA-0EE8FB3B1E30}" dt="2025-09-24T21:41:31.163" v="358" actId="26606"/>
        <pc:sldMkLst>
          <pc:docMk/>
          <pc:sldMk cId="3472756035" sldId="605"/>
        </pc:sldMkLst>
        <pc:spChg chg="add del">
          <ac:chgData name="Kevin Meighan" userId="c4f5c233e9bdbc52" providerId="LiveId" clId="{DDF19CF0-7552-4DA0-9CBA-0EE8FB3B1E30}" dt="2025-09-24T21:41:31.163" v="358" actId="26606"/>
          <ac:spMkLst>
            <pc:docMk/>
            <pc:sldMk cId="3472756035" sldId="605"/>
            <ac:spMk id="9" creationId="{F3060C83-F051-4F0E-ABAD-AA0DFC48B218}"/>
          </ac:spMkLst>
        </pc:spChg>
        <pc:spChg chg="add del">
          <ac:chgData name="Kevin Meighan" userId="c4f5c233e9bdbc52" providerId="LiveId" clId="{DDF19CF0-7552-4DA0-9CBA-0EE8FB3B1E30}" dt="2025-09-24T21:41:31.163" v="358" actId="26606"/>
          <ac:spMkLst>
            <pc:docMk/>
            <pc:sldMk cId="3472756035" sldId="605"/>
            <ac:spMk id="11" creationId="{83C98ABE-055B-441F-B07E-44F97F083C39}"/>
          </ac:spMkLst>
        </pc:spChg>
        <pc:spChg chg="add del">
          <ac:chgData name="Kevin Meighan" userId="c4f5c233e9bdbc52" providerId="LiveId" clId="{DDF19CF0-7552-4DA0-9CBA-0EE8FB3B1E30}" dt="2025-09-24T21:41:31.163" v="358" actId="26606"/>
          <ac:spMkLst>
            <pc:docMk/>
            <pc:sldMk cId="3472756035" sldId="605"/>
            <ac:spMk id="13" creationId="{29FDB030-9B49-4CED-8CCD-4D99382388AC}"/>
          </ac:spMkLst>
        </pc:spChg>
        <pc:spChg chg="add del">
          <ac:chgData name="Kevin Meighan" userId="c4f5c233e9bdbc52" providerId="LiveId" clId="{DDF19CF0-7552-4DA0-9CBA-0EE8FB3B1E30}" dt="2025-09-24T21:41:31.163" v="358" actId="26606"/>
          <ac:spMkLst>
            <pc:docMk/>
            <pc:sldMk cId="3472756035" sldId="605"/>
            <ac:spMk id="15" creationId="{3783CA14-24A1-485C-8B30-D6A5D87987AD}"/>
          </ac:spMkLst>
        </pc:spChg>
        <pc:spChg chg="add del">
          <ac:chgData name="Kevin Meighan" userId="c4f5c233e9bdbc52" providerId="LiveId" clId="{DDF19CF0-7552-4DA0-9CBA-0EE8FB3B1E30}" dt="2025-09-24T21:41:31.163" v="358" actId="26606"/>
          <ac:spMkLst>
            <pc:docMk/>
            <pc:sldMk cId="3472756035" sldId="605"/>
            <ac:spMk id="17" creationId="{9A97C86A-04D6-40F7-AE84-31AB43E6A846}"/>
          </ac:spMkLst>
        </pc:spChg>
        <pc:spChg chg="add del">
          <ac:chgData name="Kevin Meighan" userId="c4f5c233e9bdbc52" providerId="LiveId" clId="{DDF19CF0-7552-4DA0-9CBA-0EE8FB3B1E30}" dt="2025-09-24T21:41:31.163" v="358" actId="26606"/>
          <ac:spMkLst>
            <pc:docMk/>
            <pc:sldMk cId="3472756035" sldId="605"/>
            <ac:spMk id="19" creationId="{FF9F2414-84E8-453E-B1F3-389FDE8192D9}"/>
          </ac:spMkLst>
        </pc:spChg>
        <pc:spChg chg="add del">
          <ac:chgData name="Kevin Meighan" userId="c4f5c233e9bdbc52" providerId="LiveId" clId="{DDF19CF0-7552-4DA0-9CBA-0EE8FB3B1E30}" dt="2025-09-24T21:41:31.163" v="358" actId="26606"/>
          <ac:spMkLst>
            <pc:docMk/>
            <pc:sldMk cId="3472756035" sldId="605"/>
            <ac:spMk id="21" creationId="{3ECA69A1-7536-43AC-85EF-C7106179F5ED}"/>
          </ac:spMkLst>
        </pc:spChg>
        <pc:picChg chg="mod">
          <ac:chgData name="Kevin Meighan" userId="c4f5c233e9bdbc52" providerId="LiveId" clId="{DDF19CF0-7552-4DA0-9CBA-0EE8FB3B1E30}" dt="2025-09-24T21:41:31.163" v="358" actId="26606"/>
          <ac:picMkLst>
            <pc:docMk/>
            <pc:sldMk cId="3472756035" sldId="605"/>
            <ac:picMk id="4" creationId="{D258E138-B950-60B7-83B2-2A12F810693C}"/>
          </ac:picMkLst>
        </pc:picChg>
      </pc:sldChg>
      <pc:sldChg chg="add">
        <pc:chgData name="Kevin Meighan" userId="c4f5c233e9bdbc52" providerId="LiveId" clId="{DDF19CF0-7552-4DA0-9CBA-0EE8FB3B1E30}" dt="2025-09-24T21:31:00.583" v="332"/>
        <pc:sldMkLst>
          <pc:docMk/>
          <pc:sldMk cId="1087100204" sldId="657"/>
        </pc:sldMkLst>
      </pc:sldChg>
      <pc:sldChg chg="add">
        <pc:chgData name="Kevin Meighan" userId="c4f5c233e9bdbc52" providerId="LiveId" clId="{DDF19CF0-7552-4DA0-9CBA-0EE8FB3B1E30}" dt="2025-09-24T21:16:00.380" v="285"/>
        <pc:sldMkLst>
          <pc:docMk/>
          <pc:sldMk cId="408349923" sldId="661"/>
        </pc:sldMkLst>
      </pc:sldChg>
      <pc:sldChg chg="addSp modSp new modAnim">
        <pc:chgData name="Kevin Meighan" userId="c4f5c233e9bdbc52" providerId="LiveId" clId="{DDF19CF0-7552-4DA0-9CBA-0EE8FB3B1E30}" dt="2025-09-24T21:29:31.329" v="328"/>
        <pc:sldMkLst>
          <pc:docMk/>
          <pc:sldMk cId="4246214133" sldId="662"/>
        </pc:sldMkLst>
        <pc:picChg chg="add mod">
          <ac:chgData name="Kevin Meighan" userId="c4f5c233e9bdbc52" providerId="LiveId" clId="{DDF19CF0-7552-4DA0-9CBA-0EE8FB3B1E30}" dt="2025-09-24T21:29:31.329" v="328"/>
          <ac:picMkLst>
            <pc:docMk/>
            <pc:sldMk cId="4246214133" sldId="662"/>
            <ac:picMk id="2" creationId="{90637231-F540-9386-5D82-526BADAF39E1}"/>
          </ac:picMkLst>
        </pc:picChg>
      </pc:sldChg>
      <pc:sldChg chg="addSp modSp new modAnim">
        <pc:chgData name="Kevin Meighan" userId="c4f5c233e9bdbc52" providerId="LiveId" clId="{DDF19CF0-7552-4DA0-9CBA-0EE8FB3B1E30}" dt="2025-09-24T21:36:47.620" v="339"/>
        <pc:sldMkLst>
          <pc:docMk/>
          <pc:sldMk cId="1666747260" sldId="663"/>
        </pc:sldMkLst>
        <pc:picChg chg="add mod">
          <ac:chgData name="Kevin Meighan" userId="c4f5c233e9bdbc52" providerId="LiveId" clId="{DDF19CF0-7552-4DA0-9CBA-0EE8FB3B1E30}" dt="2025-09-24T21:36:47.620" v="339"/>
          <ac:picMkLst>
            <pc:docMk/>
            <pc:sldMk cId="1666747260" sldId="663"/>
            <ac:picMk id="2" creationId="{7CB4B897-1B59-7ADA-FB26-8BC4B38B92D7}"/>
          </ac:picMkLst>
        </pc:picChg>
      </pc:sldChg>
      <pc:sldChg chg="addSp modSp new mod ord">
        <pc:chgData name="Kevin Meighan" userId="c4f5c233e9bdbc52" providerId="LiveId" clId="{DDF19CF0-7552-4DA0-9CBA-0EE8FB3B1E30}" dt="2025-09-24T21:49:27.097" v="373"/>
        <pc:sldMkLst>
          <pc:docMk/>
          <pc:sldMk cId="18760364" sldId="664"/>
        </pc:sldMkLst>
        <pc:spChg chg="add mod">
          <ac:chgData name="Kevin Meighan" userId="c4f5c233e9bdbc52" providerId="LiveId" clId="{DDF19CF0-7552-4DA0-9CBA-0EE8FB3B1E30}" dt="2025-09-24T21:49:03.516" v="369" actId="208"/>
          <ac:spMkLst>
            <pc:docMk/>
            <pc:sldMk cId="18760364" sldId="664"/>
            <ac:spMk id="4" creationId="{8B8E18A6-11B6-4437-52F4-412BBDCF9A83}"/>
          </ac:spMkLst>
        </pc:spChg>
        <pc:picChg chg="add mod">
          <ac:chgData name="Kevin Meighan" userId="c4f5c233e9bdbc52" providerId="LiveId" clId="{DDF19CF0-7552-4DA0-9CBA-0EE8FB3B1E30}" dt="2025-09-24T21:48:22.705" v="364" actId="14100"/>
          <ac:picMkLst>
            <pc:docMk/>
            <pc:sldMk cId="18760364" sldId="664"/>
            <ac:picMk id="3" creationId="{4E2C8B4E-18D5-DF1C-9B75-50242239C447}"/>
          </ac:picMkLst>
        </pc:picChg>
      </pc:sldChg>
      <pc:sldChg chg="new del">
        <pc:chgData name="Kevin Meighan" userId="c4f5c233e9bdbc52" providerId="LiveId" clId="{DDF19CF0-7552-4DA0-9CBA-0EE8FB3B1E30}" dt="2025-09-24T21:50:39.290" v="375" actId="2696"/>
        <pc:sldMkLst>
          <pc:docMk/>
          <pc:sldMk cId="3536431291" sldId="6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tint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tint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8AA-4530-A6A2-E5A40B2DD1F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tint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tint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8AA-4530-A6A2-E5A40B2DD1F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9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tint val="9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tint val="9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8AA-4530-A6A2-E5A40B2DD1F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9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shade val="9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shade val="9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8AA-4530-A6A2-E5A40B2DD1F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shade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shade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8AA-4530-A6A2-E5A40B2DD1F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shade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shade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shade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78AA-4530-A6A2-E5A40B2DD1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Sheet1!$D$4:$D$9</c:f>
              <c:strCache>
                <c:ptCount val="6"/>
                <c:pt idx="0">
                  <c:v>Full Time Education</c:v>
                </c:pt>
                <c:pt idx="1">
                  <c:v>Full Time Training</c:v>
                </c:pt>
                <c:pt idx="2">
                  <c:v>Apprenticeship</c:v>
                </c:pt>
                <c:pt idx="3">
                  <c:v>Full Time Employed</c:v>
                </c:pt>
                <c:pt idx="4">
                  <c:v>Traineeship</c:v>
                </c:pt>
                <c:pt idx="5">
                  <c:v>NEET</c:v>
                </c:pt>
              </c:strCache>
            </c:strRef>
          </c:cat>
          <c:val>
            <c:numRef>
              <c:f>Sheet1!$E$4:$E$9</c:f>
              <c:numCache>
                <c:formatCode>General</c:formatCode>
                <c:ptCount val="6"/>
                <c:pt idx="0">
                  <c:v>198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AA-4530-A6A2-E5A40B2DD1F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949E-ABE6-4A75-B116-EB0DBF40F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21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>
          <a:extLst>
            <a:ext uri="{FF2B5EF4-FFF2-40B4-BE49-F238E27FC236}">
              <a16:creationId xmlns:a16="http://schemas.microsoft.com/office/drawing/2014/main" id="{73FFE2AA-8C9A-8346-8E68-52C2B2BB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7:notes">
            <a:extLst>
              <a:ext uri="{FF2B5EF4-FFF2-40B4-BE49-F238E27FC236}">
                <a16:creationId xmlns:a16="http://schemas.microsoft.com/office/drawing/2014/main" id="{CEED6DCD-066C-E297-93BD-776CC271BF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47:notes">
            <a:extLst>
              <a:ext uri="{FF2B5EF4-FFF2-40B4-BE49-F238E27FC236}">
                <a16:creationId xmlns:a16="http://schemas.microsoft.com/office/drawing/2014/main" id="{18012624-3A1D-8F26-0729-F71D2831BE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7:notes">
            <a:extLst>
              <a:ext uri="{FF2B5EF4-FFF2-40B4-BE49-F238E27FC236}">
                <a16:creationId xmlns:a16="http://schemas.microsoft.com/office/drawing/2014/main" id="{FC25E79F-07E3-38B6-9169-A8C3072054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421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D96BC734-1B12-7928-DE7F-1D5B37935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>
            <a:extLst>
              <a:ext uri="{FF2B5EF4-FFF2-40B4-BE49-F238E27FC236}">
                <a16:creationId xmlns:a16="http://schemas.microsoft.com/office/drawing/2014/main" id="{306A86B5-D19A-E112-1294-82857E4940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>
            <a:extLst>
              <a:ext uri="{FF2B5EF4-FFF2-40B4-BE49-F238E27FC236}">
                <a16:creationId xmlns:a16="http://schemas.microsoft.com/office/drawing/2014/main" id="{46A27C1D-12A9-E153-EF4A-1C1531E5F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>
            <a:extLst>
              <a:ext uri="{FF2B5EF4-FFF2-40B4-BE49-F238E27FC236}">
                <a16:creationId xmlns:a16="http://schemas.microsoft.com/office/drawing/2014/main" id="{9F6CB6AF-A431-AFAF-F3AB-18DF163060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54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D949E-ABE6-4A75-B116-EB0DBF40FB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33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949E-ABE6-4A75-B116-EB0DBF40F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576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949E-ABE6-4A75-B116-EB0DBF40F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1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949E-ABE6-4A75-B116-EB0DBF40F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59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“Earn while learn”, “job-ready”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42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949E-ABE6-4A75-B116-EB0DBF40F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05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949E-ABE6-4A75-B116-EB0DBF40F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7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7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0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8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0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4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0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ECEE0-24D7-4067-9436-BA46DA1549AD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11A4A-446A-4681-A6A1-616F0083A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53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levels.gov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72HDzKFHVY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kMxfDYaahx8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apply-apprenticeshi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wilsond@eltonhigh.bury.sch.u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rmedchoices.ac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7C0EB4-106B-567B-DBFA-5CED94E2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3622" cy="1503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ED3BF-C349-1390-64CA-E2D3A9205ABD}"/>
              </a:ext>
            </a:extLst>
          </p:cNvPr>
          <p:cNvSpPr txBox="1"/>
          <p:nvPr/>
        </p:nvSpPr>
        <p:spPr>
          <a:xfrm>
            <a:off x="955040" y="2413337"/>
            <a:ext cx="9977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6000" b="1" i="0" dirty="0">
                <a:solidFill>
                  <a:srgbClr val="FFFF99"/>
                </a:solidFill>
                <a:effectLst/>
                <a:latin typeface="Optima W01"/>
              </a:rPr>
              <a:t>Post-16 Information Evening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8B8C72-F2AC-527F-0BF5-063EFEA10313}"/>
              </a:ext>
            </a:extLst>
          </p:cNvPr>
          <p:cNvSpPr txBox="1"/>
          <p:nvPr/>
        </p:nvSpPr>
        <p:spPr>
          <a:xfrm>
            <a:off x="955040" y="3764280"/>
            <a:ext cx="899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5400" b="1" i="0" dirty="0">
                <a:solidFill>
                  <a:schemeClr val="tx2"/>
                </a:solidFill>
                <a:effectLst/>
                <a:latin typeface="Optima W01"/>
              </a:rPr>
              <a:t>Thursday 25</a:t>
            </a:r>
            <a:r>
              <a:rPr lang="en-GB" sz="5400" b="1" i="0" baseline="30000" dirty="0">
                <a:solidFill>
                  <a:schemeClr val="tx2"/>
                </a:solidFill>
                <a:effectLst/>
                <a:latin typeface="Optima W01"/>
              </a:rPr>
              <a:t>th</a:t>
            </a:r>
            <a:r>
              <a:rPr lang="en-GB" sz="5400" b="1" i="0" dirty="0">
                <a:solidFill>
                  <a:schemeClr val="tx2"/>
                </a:solidFill>
                <a:effectLst/>
                <a:latin typeface="Optima W01"/>
              </a:rPr>
              <a:t> September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74C904-0A60-8FE5-FF39-08B6ED13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8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557D48-02A4-87C3-BA3C-47D38C09FC07}"/>
              </a:ext>
            </a:extLst>
          </p:cNvPr>
          <p:cNvGrpSpPr/>
          <p:nvPr/>
        </p:nvGrpSpPr>
        <p:grpSpPr>
          <a:xfrm>
            <a:off x="1662546" y="0"/>
            <a:ext cx="10807142" cy="6858000"/>
            <a:chOff x="750665" y="1087121"/>
            <a:chExt cx="10134569" cy="56078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620452-7209-7E1D-FA78-F5D7390A6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665" y="1087121"/>
              <a:ext cx="7842797" cy="56078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6B7C21-47CC-A2A7-4479-804F10CC1F5A}"/>
                </a:ext>
              </a:extLst>
            </p:cNvPr>
            <p:cNvSpPr/>
            <p:nvPr/>
          </p:nvSpPr>
          <p:spPr>
            <a:xfrm>
              <a:off x="10712001" y="2602617"/>
              <a:ext cx="173233" cy="5945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000" b="1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 W01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472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sp>
        <p:nvSpPr>
          <p:cNvPr id="3" name="Google Shape;224;p11">
            <a:extLst>
              <a:ext uri="{FF2B5EF4-FFF2-40B4-BE49-F238E27FC236}">
                <a16:creationId xmlns:a16="http://schemas.microsoft.com/office/drawing/2014/main" id="{AC294CC9-3F73-5986-1430-E3AE16278F79}"/>
              </a:ext>
            </a:extLst>
          </p:cNvPr>
          <p:cNvSpPr txBox="1"/>
          <p:nvPr/>
        </p:nvSpPr>
        <p:spPr>
          <a:xfrm>
            <a:off x="282057" y="1287838"/>
            <a:ext cx="92838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A Levels – General Entry requirements:</a:t>
            </a:r>
            <a:endParaRPr sz="40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5;p11">
            <a:extLst>
              <a:ext uri="{FF2B5EF4-FFF2-40B4-BE49-F238E27FC236}">
                <a16:creationId xmlns:a16="http://schemas.microsoft.com/office/drawing/2014/main" id="{BE741255-3EE9-52F3-3366-88A65673A9BB}"/>
              </a:ext>
            </a:extLst>
          </p:cNvPr>
          <p:cNvSpPr txBox="1"/>
          <p:nvPr/>
        </p:nvSpPr>
        <p:spPr>
          <a:xfrm>
            <a:off x="358273" y="1995684"/>
            <a:ext cx="1131289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>
              <a:buClr>
                <a:srgbClr val="FFFF99"/>
              </a:buClr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NB – Individual subject entry requirements must be met in addition to…</a:t>
            </a:r>
            <a:endParaRPr sz="3200" b="1" dirty="0">
              <a:solidFill>
                <a:schemeClr val="bg1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D78D5-DF1E-795B-6D26-50DD89A89409}"/>
              </a:ext>
            </a:extLst>
          </p:cNvPr>
          <p:cNvGrpSpPr/>
          <p:nvPr/>
        </p:nvGrpSpPr>
        <p:grpSpPr>
          <a:xfrm>
            <a:off x="4427833" y="3251870"/>
            <a:ext cx="3924640" cy="2817988"/>
            <a:chOff x="4427833" y="3251870"/>
            <a:chExt cx="3924640" cy="28179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96AAC2-C791-A20D-11E0-88E2C344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833" y="3806522"/>
              <a:ext cx="3924640" cy="22633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0FA943-E2B1-8F5D-8818-B9E3D7B786F8}"/>
                </a:ext>
              </a:extLst>
            </p:cNvPr>
            <p:cNvSpPr txBox="1"/>
            <p:nvPr/>
          </p:nvSpPr>
          <p:spPr>
            <a:xfrm>
              <a:off x="5015394" y="3251870"/>
              <a:ext cx="2244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FF"/>
                  </a:solidFill>
                </a:rPr>
                <a:t>Bury College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1DAAF-EA6D-1057-7FAA-88C29AEDC245}"/>
              </a:ext>
            </a:extLst>
          </p:cNvPr>
          <p:cNvGrpSpPr/>
          <p:nvPr/>
        </p:nvGrpSpPr>
        <p:grpSpPr>
          <a:xfrm>
            <a:off x="8612034" y="3251869"/>
            <a:ext cx="3221693" cy="2831316"/>
            <a:chOff x="8612034" y="3251869"/>
            <a:chExt cx="3221693" cy="28313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3D3707-2E96-C843-73C3-561CEA77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2034" y="3806522"/>
              <a:ext cx="3221693" cy="22766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558EAB-BD49-B47C-E27D-75D8801730F3}"/>
                </a:ext>
              </a:extLst>
            </p:cNvPr>
            <p:cNvSpPr txBox="1"/>
            <p:nvPr/>
          </p:nvSpPr>
          <p:spPr>
            <a:xfrm>
              <a:off x="8612034" y="3251869"/>
              <a:ext cx="30412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FF"/>
                  </a:solidFill>
                </a:rPr>
                <a:t>Bolton Sixth Form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AB13A6-23E8-ACE6-01CA-ECD7D398A591}"/>
              </a:ext>
            </a:extLst>
          </p:cNvPr>
          <p:cNvGrpSpPr/>
          <p:nvPr/>
        </p:nvGrpSpPr>
        <p:grpSpPr>
          <a:xfrm>
            <a:off x="358273" y="3251869"/>
            <a:ext cx="3810000" cy="1907245"/>
            <a:chOff x="358273" y="3251869"/>
            <a:chExt cx="3810000" cy="19072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122DA8-ECAE-24E8-AD43-14F589311911}"/>
                </a:ext>
              </a:extLst>
            </p:cNvPr>
            <p:cNvSpPr txBox="1"/>
            <p:nvPr/>
          </p:nvSpPr>
          <p:spPr>
            <a:xfrm>
              <a:off x="622063" y="3251869"/>
              <a:ext cx="3264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FF"/>
                  </a:solidFill>
                </a:rPr>
                <a:t>Holy Cross College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94C29A-ABED-19BD-728F-6203C34F6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273" y="3806522"/>
              <a:ext cx="3810000" cy="1352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60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pic>
        <p:nvPicPr>
          <p:cNvPr id="2" name="Google Shape;156;p6" descr="T Level Provider Logo">
            <a:extLst>
              <a:ext uri="{FF2B5EF4-FFF2-40B4-BE49-F238E27FC236}">
                <a16:creationId xmlns:a16="http://schemas.microsoft.com/office/drawing/2014/main" id="{5D9FD76C-D977-3F22-1618-2538F35A73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-1" b="3905"/>
          <a:stretch/>
        </p:blipFill>
        <p:spPr>
          <a:xfrm>
            <a:off x="7366001" y="0"/>
            <a:ext cx="4826000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57;p6">
            <a:extLst>
              <a:ext uri="{FF2B5EF4-FFF2-40B4-BE49-F238E27FC236}">
                <a16:creationId xmlns:a16="http://schemas.microsoft.com/office/drawing/2014/main" id="{B9250E7E-A21B-B18C-6E1B-9D7C67FB16D0}"/>
              </a:ext>
            </a:extLst>
          </p:cNvPr>
          <p:cNvSpPr txBox="1"/>
          <p:nvPr/>
        </p:nvSpPr>
        <p:spPr>
          <a:xfrm>
            <a:off x="481628" y="2410967"/>
            <a:ext cx="9283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5080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ct val="70000"/>
              <a:buFont typeface="Lato"/>
              <a:buChar char="●"/>
            </a:pPr>
            <a:r>
              <a:rPr lang="en-GB" sz="4400" b="1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Aimed at 16-18s</a:t>
            </a:r>
            <a:endParaRPr sz="4400" b="1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8;p6">
            <a:extLst>
              <a:ext uri="{FF2B5EF4-FFF2-40B4-BE49-F238E27FC236}">
                <a16:creationId xmlns:a16="http://schemas.microsoft.com/office/drawing/2014/main" id="{D20CACBF-AAD7-90F8-4037-B13218282E84}"/>
              </a:ext>
            </a:extLst>
          </p:cNvPr>
          <p:cNvSpPr txBox="1"/>
          <p:nvPr/>
        </p:nvSpPr>
        <p:spPr>
          <a:xfrm>
            <a:off x="481629" y="3383075"/>
            <a:ext cx="9283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5080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ct val="70000"/>
              <a:buFont typeface="Lato"/>
              <a:buChar char="●"/>
            </a:pPr>
            <a:r>
              <a:rPr lang="en-GB" sz="4400" b="1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Equivalent to 3 A levels</a:t>
            </a:r>
            <a:endParaRPr sz="4400" b="1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9;p6">
            <a:extLst>
              <a:ext uri="{FF2B5EF4-FFF2-40B4-BE49-F238E27FC236}">
                <a16:creationId xmlns:a16="http://schemas.microsoft.com/office/drawing/2014/main" id="{A0DFE4B8-C99A-D1A9-69C3-DAE9FFDA31B3}"/>
              </a:ext>
            </a:extLst>
          </p:cNvPr>
          <p:cNvSpPr txBox="1"/>
          <p:nvPr/>
        </p:nvSpPr>
        <p:spPr>
          <a:xfrm>
            <a:off x="481628" y="4389097"/>
            <a:ext cx="92838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5080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ct val="70000"/>
              <a:buFont typeface="Lato"/>
              <a:buChar char="●"/>
            </a:pPr>
            <a:r>
              <a:rPr lang="en-GB" sz="4400" b="1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Designed with employers so qualification meets industry needs</a:t>
            </a:r>
            <a:endParaRPr sz="4400" b="1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7;p6">
            <a:extLst>
              <a:ext uri="{FF2B5EF4-FFF2-40B4-BE49-F238E27FC236}">
                <a16:creationId xmlns:a16="http://schemas.microsoft.com/office/drawing/2014/main" id="{27D63222-671F-DD47-7821-8618F9C6C08C}"/>
              </a:ext>
            </a:extLst>
          </p:cNvPr>
          <p:cNvSpPr txBox="1"/>
          <p:nvPr/>
        </p:nvSpPr>
        <p:spPr>
          <a:xfrm>
            <a:off x="969309" y="1212833"/>
            <a:ext cx="9283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99"/>
              </a:buClr>
              <a:buSzPct val="70000"/>
            </a:pPr>
            <a:r>
              <a:rPr lang="en-GB" sz="5400" b="1" u="sng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T Levels</a:t>
            </a:r>
            <a:endParaRPr sz="5400" b="1" u="sng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8;p6">
            <a:extLst>
              <a:ext uri="{FF2B5EF4-FFF2-40B4-BE49-F238E27FC236}">
                <a16:creationId xmlns:a16="http://schemas.microsoft.com/office/drawing/2014/main" id="{D253B05F-450B-E2F1-8E3A-14A178CF7273}"/>
              </a:ext>
            </a:extLst>
          </p:cNvPr>
          <p:cNvSpPr txBox="1"/>
          <p:nvPr/>
        </p:nvSpPr>
        <p:spPr>
          <a:xfrm>
            <a:off x="7046605" y="6072519"/>
            <a:ext cx="9283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99"/>
              </a:buClr>
              <a:buSzPct val="70000"/>
            </a:pPr>
            <a:r>
              <a:rPr lang="en-GB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Optima W01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https://www.tlevels.gov.uk/</a:t>
            </a:r>
            <a:endParaRPr sz="3200" b="1" dirty="0">
              <a:solidFill>
                <a:schemeClr val="accent2">
                  <a:lumMod val="40000"/>
                  <a:lumOff val="60000"/>
                </a:schemeClr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7;p6">
            <a:extLst>
              <a:ext uri="{FF2B5EF4-FFF2-40B4-BE49-F238E27FC236}">
                <a16:creationId xmlns:a16="http://schemas.microsoft.com/office/drawing/2014/main" id="{04618CEC-894E-C6AC-A942-7EA86E494D27}"/>
              </a:ext>
            </a:extLst>
          </p:cNvPr>
          <p:cNvSpPr txBox="1"/>
          <p:nvPr/>
        </p:nvSpPr>
        <p:spPr>
          <a:xfrm>
            <a:off x="4032558" y="1518231"/>
            <a:ext cx="25973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99"/>
              </a:buClr>
              <a:buSzPct val="70000"/>
            </a:pPr>
            <a:r>
              <a:rPr lang="en-GB" sz="24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‘Technical’ Levels</a:t>
            </a:r>
            <a:endParaRPr sz="24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64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are T Levels?">
            <a:hlinkClick r:id="" action="ppaction://media"/>
            <a:extLst>
              <a:ext uri="{FF2B5EF4-FFF2-40B4-BE49-F238E27FC236}">
                <a16:creationId xmlns:a16="http://schemas.microsoft.com/office/drawing/2014/main" id="{1A42CC62-1B6D-F309-F6D0-7FC7456E2E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safety vests looking at papers&#10;&#10;AI-generated content may be incorrect.">
            <a:extLst>
              <a:ext uri="{FF2B5EF4-FFF2-40B4-BE49-F238E27FC236}">
                <a16:creationId xmlns:a16="http://schemas.microsoft.com/office/drawing/2014/main" id="{62E19B92-9658-EF09-77EA-C601C0AC0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9747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ack rectangular object with white text&#10;&#10;AI-generated content may be incorrect.">
            <a:extLst>
              <a:ext uri="{FF2B5EF4-FFF2-40B4-BE49-F238E27FC236}">
                <a16:creationId xmlns:a16="http://schemas.microsoft.com/office/drawing/2014/main" id="{38A98010-5E0B-CE57-8A28-475A34A1E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pic>
        <p:nvPicPr>
          <p:cNvPr id="8" name="Picture 7" descr="A logo of a heart with text&#10;&#10;Description automatically generated">
            <a:extLst>
              <a:ext uri="{FF2B5EF4-FFF2-40B4-BE49-F238E27FC236}">
                <a16:creationId xmlns:a16="http://schemas.microsoft.com/office/drawing/2014/main" id="{230CEDA8-7970-3A5D-7A78-A533DAFC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32"/>
          <a:stretch/>
        </p:blipFill>
        <p:spPr>
          <a:xfrm>
            <a:off x="8876227" y="411480"/>
            <a:ext cx="2110523" cy="2653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C4825-5BA6-7C3B-E4C4-41B7CF561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880" y="739058"/>
            <a:ext cx="497842" cy="612222"/>
          </a:xfrm>
          <a:prstGeom prst="rect">
            <a:avLst/>
          </a:prstGeom>
        </p:spPr>
      </p:pic>
      <p:sp>
        <p:nvSpPr>
          <p:cNvPr id="11" name="Google Shape;157;p6">
            <a:extLst>
              <a:ext uri="{FF2B5EF4-FFF2-40B4-BE49-F238E27FC236}">
                <a16:creationId xmlns:a16="http://schemas.microsoft.com/office/drawing/2014/main" id="{CB80FB03-3040-77F9-EABB-300C8FFF1D89}"/>
              </a:ext>
            </a:extLst>
          </p:cNvPr>
          <p:cNvSpPr txBox="1"/>
          <p:nvPr/>
        </p:nvSpPr>
        <p:spPr>
          <a:xfrm>
            <a:off x="585688" y="1243313"/>
            <a:ext cx="9283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99"/>
              </a:buClr>
              <a:buSzPct val="70000"/>
            </a:pPr>
            <a:r>
              <a:rPr lang="en-GB" sz="4000" b="1" u="sng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T Levels (Bolton College)</a:t>
            </a:r>
            <a:endParaRPr sz="4000" b="1" u="sng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FE093D-BD5C-D584-CFED-3B21446EE152}"/>
              </a:ext>
            </a:extLst>
          </p:cNvPr>
          <p:cNvGrpSpPr/>
          <p:nvPr/>
        </p:nvGrpSpPr>
        <p:grpSpPr>
          <a:xfrm>
            <a:off x="585688" y="2107352"/>
            <a:ext cx="11090795" cy="4038950"/>
            <a:chOff x="585688" y="2107352"/>
            <a:chExt cx="11090795" cy="40389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C8A403-4802-0484-16CD-BD11FD2D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688" y="2107352"/>
              <a:ext cx="5387807" cy="403895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4A4987-5B0C-3374-459B-BB0CDE32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3435" y="4271620"/>
              <a:ext cx="5403048" cy="1874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63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sp>
        <p:nvSpPr>
          <p:cNvPr id="5" name="Google Shape;224;p11">
            <a:extLst>
              <a:ext uri="{FF2B5EF4-FFF2-40B4-BE49-F238E27FC236}">
                <a16:creationId xmlns:a16="http://schemas.microsoft.com/office/drawing/2014/main" id="{AF7E3688-AC63-944C-E80F-AE1240DB8FC8}"/>
              </a:ext>
            </a:extLst>
          </p:cNvPr>
          <p:cNvSpPr txBox="1"/>
          <p:nvPr/>
        </p:nvSpPr>
        <p:spPr>
          <a:xfrm>
            <a:off x="282057" y="1287838"/>
            <a:ext cx="92838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T Levels – How you will be assessed</a:t>
            </a:r>
            <a:endParaRPr sz="40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25;p11">
            <a:extLst>
              <a:ext uri="{FF2B5EF4-FFF2-40B4-BE49-F238E27FC236}">
                <a16:creationId xmlns:a16="http://schemas.microsoft.com/office/drawing/2014/main" id="{5C9C8179-4F4F-FCD9-D766-A57E94538697}"/>
              </a:ext>
            </a:extLst>
          </p:cNvPr>
          <p:cNvSpPr txBox="1"/>
          <p:nvPr/>
        </p:nvSpPr>
        <p:spPr>
          <a:xfrm>
            <a:off x="397383" y="2275067"/>
            <a:ext cx="1131289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Exams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Employer Set Projects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Controlled Assessments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Practical Skills Tests</a:t>
            </a:r>
          </a:p>
        </p:txBody>
      </p:sp>
    </p:spTree>
    <p:extLst>
      <p:ext uri="{BB962C8B-B14F-4D97-AF65-F5344CB8AC3E}">
        <p14:creationId xmlns:p14="http://schemas.microsoft.com/office/powerpoint/2010/main" val="3767790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shirt and hat dancing&#10;&#10;AI-generated content may be incorrect.">
            <a:extLst>
              <a:ext uri="{FF2B5EF4-FFF2-40B4-BE49-F238E27FC236}">
                <a16:creationId xmlns:a16="http://schemas.microsoft.com/office/drawing/2014/main" id="{9E001B0F-76AF-0B85-BE9C-A73A60C4A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123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2B14517B-D5F1-D56F-736D-E579D635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7E45B-35E4-50B6-B566-24C745C6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502426" cy="848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1A586E-4CF9-2967-5C69-CC5DF0633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032" y="2292583"/>
            <a:ext cx="7475977" cy="4477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73C56-4B68-9F22-6CF2-720C299F1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528" y="892235"/>
            <a:ext cx="352379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05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ed hat cooking cookies&#10;&#10;AI-generated content may be incorrect.">
            <a:extLst>
              <a:ext uri="{FF2B5EF4-FFF2-40B4-BE49-F238E27FC236}">
                <a16:creationId xmlns:a16="http://schemas.microsoft.com/office/drawing/2014/main" id="{7B511B1C-C203-78C0-E728-9FA54169A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7958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rectangular sign with white text&#10;&#10;AI-generated content may be incorrect.">
            <a:extLst>
              <a:ext uri="{FF2B5EF4-FFF2-40B4-BE49-F238E27FC236}">
                <a16:creationId xmlns:a16="http://schemas.microsoft.com/office/drawing/2014/main" id="{D258E138-B950-60B7-83B2-2A12F810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56035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sp>
        <p:nvSpPr>
          <p:cNvPr id="5" name="Google Shape;224;p11">
            <a:extLst>
              <a:ext uri="{FF2B5EF4-FFF2-40B4-BE49-F238E27FC236}">
                <a16:creationId xmlns:a16="http://schemas.microsoft.com/office/drawing/2014/main" id="{3513E4F7-E9D6-265E-8BEA-4DB55BD35539}"/>
              </a:ext>
            </a:extLst>
          </p:cNvPr>
          <p:cNvSpPr txBox="1"/>
          <p:nvPr/>
        </p:nvSpPr>
        <p:spPr>
          <a:xfrm>
            <a:off x="883921" y="1253153"/>
            <a:ext cx="48568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VTQs (Holy Cross)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CA42E0-0443-14A5-2DA9-09D83D555C44}"/>
              </a:ext>
            </a:extLst>
          </p:cNvPr>
          <p:cNvGrpSpPr/>
          <p:nvPr/>
        </p:nvGrpSpPr>
        <p:grpSpPr>
          <a:xfrm>
            <a:off x="6004560" y="2145807"/>
            <a:ext cx="3786081" cy="3677801"/>
            <a:chOff x="6004560" y="2145807"/>
            <a:chExt cx="3786081" cy="3677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3EDFE0-F742-725F-B6A2-4E99F5410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4560" y="2145807"/>
              <a:ext cx="3750275" cy="25963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226A92-C53E-9FDC-344E-688F61CAA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7223" y="4926960"/>
              <a:ext cx="3783418" cy="89664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334BB2-BD0D-0997-BD0F-7D658D2D1E88}"/>
              </a:ext>
            </a:extLst>
          </p:cNvPr>
          <p:cNvGrpSpPr/>
          <p:nvPr/>
        </p:nvGrpSpPr>
        <p:grpSpPr>
          <a:xfrm>
            <a:off x="883921" y="2145807"/>
            <a:ext cx="4079971" cy="4160325"/>
            <a:chOff x="883921" y="2145807"/>
            <a:chExt cx="4079971" cy="41603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570120-F26C-D487-78B7-FA4CB59B7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3921" y="2145807"/>
              <a:ext cx="4079971" cy="25963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8FDBC-92C6-EBC3-B0CF-8816DC463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566" y="4926960"/>
              <a:ext cx="4059326" cy="1379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1457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E1E165-2A30-325A-3404-16B1D9FCE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286868"/>
              </p:ext>
            </p:extLst>
          </p:nvPr>
        </p:nvGraphicFramePr>
        <p:xfrm>
          <a:off x="750727" y="2318247"/>
          <a:ext cx="6758576" cy="528320"/>
        </p:xfrm>
        <a:graphic>
          <a:graphicData uri="http://schemas.openxmlformats.org/drawingml/2006/table">
            <a:tbl>
              <a:tblPr/>
              <a:tblGrid>
                <a:gridCol w="6758576">
                  <a:extLst>
                    <a:ext uri="{9D8B030D-6E8A-4147-A177-3AD203B41FA5}">
                      <a16:colId xmlns:a16="http://schemas.microsoft.com/office/drawing/2014/main" val="43899032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rgbClr val="FFFF99"/>
                      </a:solidFill>
                      <a:prstDash val="solid"/>
                    </a:lnL>
                    <a:lnR w="12700" cmpd="sng">
                      <a:solidFill>
                        <a:srgbClr val="FFFF99"/>
                      </a:solidFill>
                      <a:prstDash val="solid"/>
                    </a:lnR>
                    <a:lnT w="12700" cmpd="sng">
                      <a:solidFill>
                        <a:srgbClr val="FFFF99"/>
                      </a:solidFill>
                      <a:prstDash val="solid"/>
                    </a:lnT>
                    <a:lnB w="12700" cmpd="sng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7558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38C7AAD-BB6F-C23E-E039-AA8413AB5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00695"/>
              </p:ext>
            </p:extLst>
          </p:nvPr>
        </p:nvGraphicFramePr>
        <p:xfrm>
          <a:off x="750727" y="2846567"/>
          <a:ext cx="6758573" cy="734009"/>
        </p:xfrm>
        <a:graphic>
          <a:graphicData uri="http://schemas.openxmlformats.org/drawingml/2006/table">
            <a:tbl>
              <a:tblPr/>
              <a:tblGrid>
                <a:gridCol w="6758573">
                  <a:extLst>
                    <a:ext uri="{9D8B030D-6E8A-4147-A177-3AD203B41FA5}">
                      <a16:colId xmlns:a16="http://schemas.microsoft.com/office/drawing/2014/main" val="43899032"/>
                    </a:ext>
                  </a:extLst>
                </a:gridCol>
              </a:tblGrid>
              <a:tr h="734009">
                <a:tc>
                  <a:txBody>
                    <a:bodyPr/>
                    <a:lstStyle/>
                    <a:p>
                      <a:endParaRPr lang="en-GB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99"/>
                      </a:solidFill>
                      <a:prstDash val="solid"/>
                    </a:lnL>
                    <a:lnR w="12700" cmpd="sng">
                      <a:solidFill>
                        <a:srgbClr val="FFFF99"/>
                      </a:solidFill>
                      <a:prstDash val="solid"/>
                    </a:lnR>
                    <a:lnT w="12700" cmpd="sng">
                      <a:solidFill>
                        <a:srgbClr val="FFFF99"/>
                      </a:solidFill>
                      <a:prstDash val="solid"/>
                    </a:lnT>
                    <a:lnB w="12700" cmpd="sng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755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C90F94B-6F17-44D6-B608-05D9F0BF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15852"/>
              </p:ext>
            </p:extLst>
          </p:nvPr>
        </p:nvGraphicFramePr>
        <p:xfrm>
          <a:off x="750728" y="4315657"/>
          <a:ext cx="6758567" cy="724307"/>
        </p:xfrm>
        <a:graphic>
          <a:graphicData uri="http://schemas.openxmlformats.org/drawingml/2006/table">
            <a:tbl>
              <a:tblPr/>
              <a:tblGrid>
                <a:gridCol w="6758567">
                  <a:extLst>
                    <a:ext uri="{9D8B030D-6E8A-4147-A177-3AD203B41FA5}">
                      <a16:colId xmlns:a16="http://schemas.microsoft.com/office/drawing/2014/main" val="43899032"/>
                    </a:ext>
                  </a:extLst>
                </a:gridCol>
              </a:tblGrid>
              <a:tr h="72430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rgbClr val="FFFF99"/>
                      </a:solidFill>
                      <a:prstDash val="solid"/>
                    </a:lnL>
                    <a:lnR w="12700" cmpd="sng">
                      <a:solidFill>
                        <a:srgbClr val="FFFF99"/>
                      </a:solidFill>
                      <a:prstDash val="solid"/>
                    </a:lnR>
                    <a:lnT w="12700" cmpd="sng">
                      <a:solidFill>
                        <a:srgbClr val="FFFF99"/>
                      </a:solidFill>
                      <a:prstDash val="solid"/>
                    </a:lnT>
                    <a:lnB w="12700" cmpd="sng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75588"/>
                  </a:ext>
                </a:extLst>
              </a:tr>
            </a:tbl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7C3A0565-29C3-B61E-BE0E-C917E3DF934C}"/>
              </a:ext>
            </a:extLst>
          </p:cNvPr>
          <p:cNvGrpSpPr/>
          <p:nvPr/>
        </p:nvGrpSpPr>
        <p:grpSpPr>
          <a:xfrm>
            <a:off x="2295748" y="2318247"/>
            <a:ext cx="5213556" cy="2700000"/>
            <a:chOff x="2490843" y="3429000"/>
            <a:chExt cx="5213556" cy="2700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8881FC-41F4-6300-1D50-11358820FF95}"/>
                </a:ext>
              </a:extLst>
            </p:cNvPr>
            <p:cNvCxnSpPr>
              <a:cxnSpLocks/>
            </p:cNvCxnSpPr>
            <p:nvPr/>
          </p:nvCxnSpPr>
          <p:spPr>
            <a:xfrm>
              <a:off x="2490843" y="3429000"/>
              <a:ext cx="0" cy="2700000"/>
            </a:xfrm>
            <a:prstGeom prst="line">
              <a:avLst/>
            </a:prstGeom>
            <a:ln w="1270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62809E3-F0ED-DEB3-E656-5C35155DA3AB}"/>
                </a:ext>
              </a:extLst>
            </p:cNvPr>
            <p:cNvCxnSpPr>
              <a:cxnSpLocks/>
            </p:cNvCxnSpPr>
            <p:nvPr/>
          </p:nvCxnSpPr>
          <p:spPr>
            <a:xfrm>
              <a:off x="7704399" y="3429000"/>
              <a:ext cx="0" cy="2700000"/>
            </a:xfrm>
            <a:prstGeom prst="line">
              <a:avLst/>
            </a:prstGeom>
            <a:ln w="1270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2A20FA3-A4AE-3286-6731-F3414DAE2AFF}"/>
              </a:ext>
            </a:extLst>
          </p:cNvPr>
          <p:cNvSpPr txBox="1"/>
          <p:nvPr/>
        </p:nvSpPr>
        <p:spPr>
          <a:xfrm>
            <a:off x="3329718" y="2325215"/>
            <a:ext cx="3786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FF99"/>
                </a:solidFill>
                <a:latin typeface="Optima W01"/>
              </a:rPr>
              <a:t>Entry Requirements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9685D-265E-9C77-4C8B-1F57A80744A4}"/>
              </a:ext>
            </a:extLst>
          </p:cNvPr>
          <p:cNvSpPr txBox="1"/>
          <p:nvPr/>
        </p:nvSpPr>
        <p:spPr>
          <a:xfrm>
            <a:off x="992047" y="2355611"/>
            <a:ext cx="2098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FF99"/>
                </a:solidFill>
                <a:latin typeface="Optima W01"/>
              </a:rPr>
              <a:t>Level</a:t>
            </a:r>
          </a:p>
        </p:txBody>
      </p:sp>
      <p:sp>
        <p:nvSpPr>
          <p:cNvPr id="6" name="Google Shape;224;p11">
            <a:extLst>
              <a:ext uri="{FF2B5EF4-FFF2-40B4-BE49-F238E27FC236}">
                <a16:creationId xmlns:a16="http://schemas.microsoft.com/office/drawing/2014/main" id="{775A1B5D-DBBC-868D-A89C-BE88834FF110}"/>
              </a:ext>
            </a:extLst>
          </p:cNvPr>
          <p:cNvSpPr txBox="1"/>
          <p:nvPr/>
        </p:nvSpPr>
        <p:spPr>
          <a:xfrm>
            <a:off x="727055" y="1422333"/>
            <a:ext cx="1126980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Vocational Qualifications – Entry Requirements</a:t>
            </a:r>
            <a:endParaRPr sz="40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5E1074-D01E-45A4-9350-7A8872B83F55}"/>
              </a:ext>
            </a:extLst>
          </p:cNvPr>
          <p:cNvGrpSpPr/>
          <p:nvPr/>
        </p:nvGrpSpPr>
        <p:grpSpPr>
          <a:xfrm>
            <a:off x="952314" y="2998605"/>
            <a:ext cx="6236744" cy="849137"/>
            <a:chOff x="952314" y="2998605"/>
            <a:chExt cx="6236744" cy="8491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AA2F40-869A-53C5-23FE-E15A51DA0A16}"/>
                </a:ext>
              </a:extLst>
            </p:cNvPr>
            <p:cNvSpPr txBox="1"/>
            <p:nvPr/>
          </p:nvSpPr>
          <p:spPr>
            <a:xfrm>
              <a:off x="952314" y="2998605"/>
              <a:ext cx="2191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Optima W01"/>
                </a:rPr>
                <a:t>Level 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8C9F8C-3FE7-2C28-D12B-8F78003A902B}"/>
                </a:ext>
              </a:extLst>
            </p:cNvPr>
            <p:cNvSpPr txBox="1"/>
            <p:nvPr/>
          </p:nvSpPr>
          <p:spPr>
            <a:xfrm>
              <a:off x="2663377" y="3016745"/>
              <a:ext cx="45256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Optima W01"/>
                </a:rPr>
                <a:t>Minimum of 5 GCSEs at Grade 9-4</a:t>
              </a:r>
            </a:p>
            <a:p>
              <a:endParaRPr lang="en-GB" sz="2400" dirty="0">
                <a:solidFill>
                  <a:schemeClr val="bg1"/>
                </a:solidFill>
                <a:latin typeface="Optima W01"/>
              </a:endParaRP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9D09107-F60B-F1FC-9F14-C9DA94F2D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73735"/>
              </p:ext>
            </p:extLst>
          </p:nvPr>
        </p:nvGraphicFramePr>
        <p:xfrm>
          <a:off x="750722" y="3577912"/>
          <a:ext cx="6758573" cy="734009"/>
        </p:xfrm>
        <a:graphic>
          <a:graphicData uri="http://schemas.openxmlformats.org/drawingml/2006/table">
            <a:tbl>
              <a:tblPr/>
              <a:tblGrid>
                <a:gridCol w="6758573">
                  <a:extLst>
                    <a:ext uri="{9D8B030D-6E8A-4147-A177-3AD203B41FA5}">
                      <a16:colId xmlns:a16="http://schemas.microsoft.com/office/drawing/2014/main" val="43899032"/>
                    </a:ext>
                  </a:extLst>
                </a:gridCol>
              </a:tblGrid>
              <a:tr h="734009">
                <a:tc>
                  <a:txBody>
                    <a:bodyPr/>
                    <a:lstStyle/>
                    <a:p>
                      <a:endParaRPr lang="en-GB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99"/>
                      </a:solidFill>
                      <a:prstDash val="solid"/>
                    </a:lnL>
                    <a:lnR w="12700" cmpd="sng">
                      <a:solidFill>
                        <a:srgbClr val="FFFF99"/>
                      </a:solidFill>
                      <a:prstDash val="solid"/>
                    </a:lnR>
                    <a:lnT w="12700" cmpd="sng">
                      <a:solidFill>
                        <a:srgbClr val="FFFF99"/>
                      </a:solidFill>
                      <a:prstDash val="solid"/>
                    </a:lnT>
                    <a:lnB w="12700" cmpd="sng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7558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1B95942-F54D-2EBA-901A-1544EDD61918}"/>
              </a:ext>
            </a:extLst>
          </p:cNvPr>
          <p:cNvSpPr txBox="1"/>
          <p:nvPr/>
        </p:nvSpPr>
        <p:spPr>
          <a:xfrm>
            <a:off x="960517" y="3718696"/>
            <a:ext cx="2191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Optima W01"/>
              </a:rPr>
              <a:t>Level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53EB5C-2B81-A145-361C-FC88D8D1578C}"/>
              </a:ext>
            </a:extLst>
          </p:cNvPr>
          <p:cNvSpPr txBox="1"/>
          <p:nvPr/>
        </p:nvSpPr>
        <p:spPr>
          <a:xfrm>
            <a:off x="952314" y="4456044"/>
            <a:ext cx="2191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Optima W01"/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BD78C-B96F-A570-915B-AD1041978DAE}"/>
              </a:ext>
            </a:extLst>
          </p:cNvPr>
          <p:cNvSpPr txBox="1"/>
          <p:nvPr/>
        </p:nvSpPr>
        <p:spPr>
          <a:xfrm>
            <a:off x="2663377" y="3726244"/>
            <a:ext cx="4525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Optima W01"/>
              </a:rPr>
              <a:t>Minimum of 4 GCSEs at Grade 9-3</a:t>
            </a:r>
          </a:p>
          <a:p>
            <a:endParaRPr lang="en-GB" sz="2400" dirty="0">
              <a:solidFill>
                <a:schemeClr val="bg1"/>
              </a:solidFill>
              <a:latin typeface="Optima W01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1F68D6-2C76-FC7A-E822-9C1F7EA73A97}"/>
              </a:ext>
            </a:extLst>
          </p:cNvPr>
          <p:cNvSpPr txBox="1"/>
          <p:nvPr/>
        </p:nvSpPr>
        <p:spPr>
          <a:xfrm>
            <a:off x="2663377" y="4429563"/>
            <a:ext cx="4525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Optima W01"/>
              </a:rPr>
              <a:t>Minimum of 4 GCSEs at Grade 9-</a:t>
            </a:r>
            <a:r>
              <a:rPr lang="en-GB" sz="2400" dirty="0">
                <a:solidFill>
                  <a:schemeClr val="bg1"/>
                </a:solidFill>
                <a:latin typeface="Optima W01"/>
              </a:rPr>
              <a:t>2</a:t>
            </a:r>
          </a:p>
          <a:p>
            <a:endParaRPr lang="en-GB" sz="2400" dirty="0">
              <a:solidFill>
                <a:schemeClr val="bg1"/>
              </a:solidFill>
              <a:latin typeface="Optima W01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7372E-D7A1-8923-535F-C78AF06C5BF5}"/>
              </a:ext>
            </a:extLst>
          </p:cNvPr>
          <p:cNvSpPr txBox="1"/>
          <p:nvPr/>
        </p:nvSpPr>
        <p:spPr>
          <a:xfrm>
            <a:off x="750722" y="5348380"/>
            <a:ext cx="6059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Optima W01"/>
              </a:rPr>
              <a:t>Foundation courses – entry by interview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62932B-38C7-CF96-2170-434947637C5C}"/>
              </a:ext>
            </a:extLst>
          </p:cNvPr>
          <p:cNvSpPr txBox="1"/>
          <p:nvPr/>
        </p:nvSpPr>
        <p:spPr>
          <a:xfrm>
            <a:off x="7648851" y="2631472"/>
            <a:ext cx="3775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Optima W01"/>
              </a:rPr>
              <a:t>Equivalent to A-level – </a:t>
            </a:r>
          </a:p>
          <a:p>
            <a:r>
              <a:rPr lang="en-GB" sz="2000" b="1" dirty="0">
                <a:solidFill>
                  <a:schemeClr val="bg1"/>
                </a:solidFill>
                <a:latin typeface="Optima W01"/>
              </a:rPr>
              <a:t>good preparation for higher level </a:t>
            </a:r>
          </a:p>
          <a:p>
            <a:r>
              <a:rPr lang="en-GB" sz="2000" b="1" dirty="0">
                <a:solidFill>
                  <a:schemeClr val="bg1"/>
                </a:solidFill>
                <a:latin typeface="Optima W01"/>
              </a:rPr>
              <a:t>apprenticeships and University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D334F2-427E-E207-1906-2C213748135F}"/>
              </a:ext>
            </a:extLst>
          </p:cNvPr>
          <p:cNvSpPr txBox="1"/>
          <p:nvPr/>
        </p:nvSpPr>
        <p:spPr>
          <a:xfrm>
            <a:off x="7682028" y="3718696"/>
            <a:ext cx="3783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Optima W01"/>
              </a:rPr>
              <a:t>Equivalent to GCSEs at Grades 4-9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3847D6-5B81-15D5-B6F1-64B1536C5C2E}"/>
              </a:ext>
            </a:extLst>
          </p:cNvPr>
          <p:cNvSpPr txBox="1"/>
          <p:nvPr/>
        </p:nvSpPr>
        <p:spPr>
          <a:xfrm>
            <a:off x="7671858" y="4281510"/>
            <a:ext cx="4134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Optima W01"/>
              </a:rPr>
              <a:t>Starter qualifications – equivalent to </a:t>
            </a:r>
          </a:p>
          <a:p>
            <a:r>
              <a:rPr lang="en-GB" sz="2000" b="1" dirty="0">
                <a:solidFill>
                  <a:schemeClr val="bg1"/>
                </a:solidFill>
                <a:latin typeface="Optima W01"/>
              </a:rPr>
              <a:t>GCSEs at Grade 1-3</a:t>
            </a:r>
          </a:p>
        </p:txBody>
      </p:sp>
    </p:spTree>
    <p:extLst>
      <p:ext uri="{BB962C8B-B14F-4D97-AF65-F5344CB8AC3E}">
        <p14:creationId xmlns:p14="http://schemas.microsoft.com/office/powerpoint/2010/main" val="3125918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3;p75">
            <a:extLst>
              <a:ext uri="{FF2B5EF4-FFF2-40B4-BE49-F238E27FC236}">
                <a16:creationId xmlns:a16="http://schemas.microsoft.com/office/drawing/2014/main" id="{F30E00E3-7B73-871B-38C1-5AA3578657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3663" y="0"/>
            <a:ext cx="9145075" cy="70713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45;p75">
            <a:extLst>
              <a:ext uri="{FF2B5EF4-FFF2-40B4-BE49-F238E27FC236}">
                <a16:creationId xmlns:a16="http://schemas.microsoft.com/office/drawing/2014/main" id="{1152DDEE-3CA8-8775-6B2A-C72AFE1DBB1A}"/>
              </a:ext>
            </a:extLst>
          </p:cNvPr>
          <p:cNvSpPr txBox="1"/>
          <p:nvPr/>
        </p:nvSpPr>
        <p:spPr>
          <a:xfrm>
            <a:off x="-1869334" y="208897"/>
            <a:ext cx="763693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GB" sz="4000" b="1" dirty="0">
                <a:solidFill>
                  <a:schemeClr val="lt1"/>
                </a:solidFill>
                <a:latin typeface="Optima W01"/>
              </a:rPr>
              <a:t>Why Choose </a:t>
            </a:r>
          </a:p>
          <a:p>
            <a:pPr algn="r"/>
            <a:r>
              <a:rPr lang="en-GB" sz="4000" b="1" dirty="0">
                <a:solidFill>
                  <a:schemeClr val="lt1"/>
                </a:solidFill>
                <a:latin typeface="Optima W01"/>
              </a:rPr>
              <a:t>  an Apprenticeship?</a:t>
            </a:r>
            <a:endParaRPr sz="4000" dirty="0">
              <a:latin typeface="Optima W01"/>
            </a:endParaRPr>
          </a:p>
        </p:txBody>
      </p:sp>
      <p:sp>
        <p:nvSpPr>
          <p:cNvPr id="6" name="Google Shape;446;p75">
            <a:extLst>
              <a:ext uri="{FF2B5EF4-FFF2-40B4-BE49-F238E27FC236}">
                <a16:creationId xmlns:a16="http://schemas.microsoft.com/office/drawing/2014/main" id="{1B739F8B-F4D9-493F-B882-EF82EFD1BD43}"/>
              </a:ext>
            </a:extLst>
          </p:cNvPr>
          <p:cNvSpPr/>
          <p:nvPr/>
        </p:nvSpPr>
        <p:spPr>
          <a:xfrm>
            <a:off x="1524000" y="1836188"/>
            <a:ext cx="3115114" cy="3209112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47;p75">
            <a:extLst>
              <a:ext uri="{FF2B5EF4-FFF2-40B4-BE49-F238E27FC236}">
                <a16:creationId xmlns:a16="http://schemas.microsoft.com/office/drawing/2014/main" id="{36A5FFD2-62C6-846C-76AD-E844E6AAAFA6}"/>
              </a:ext>
            </a:extLst>
          </p:cNvPr>
          <p:cNvSpPr/>
          <p:nvPr/>
        </p:nvSpPr>
        <p:spPr>
          <a:xfrm>
            <a:off x="4046119" y="1974412"/>
            <a:ext cx="3730821" cy="3730821"/>
          </a:xfrm>
          <a:prstGeom prst="ellipse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48;p75">
            <a:extLst>
              <a:ext uri="{FF2B5EF4-FFF2-40B4-BE49-F238E27FC236}">
                <a16:creationId xmlns:a16="http://schemas.microsoft.com/office/drawing/2014/main" id="{506A3AE4-85D9-134C-6C18-3D4A68DD8843}"/>
              </a:ext>
            </a:extLst>
          </p:cNvPr>
          <p:cNvSpPr/>
          <p:nvPr/>
        </p:nvSpPr>
        <p:spPr>
          <a:xfrm>
            <a:off x="7483623" y="1264055"/>
            <a:ext cx="3115115" cy="3115115"/>
          </a:xfrm>
          <a:prstGeom prst="ellipse">
            <a:avLst/>
          </a:prstGeom>
          <a:gradFill>
            <a:gsLst>
              <a:gs pos="0">
                <a:srgbClr val="7F5AAB"/>
              </a:gs>
              <a:gs pos="100000">
                <a:srgbClr val="C7AEED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9;p75">
            <a:extLst>
              <a:ext uri="{FF2B5EF4-FFF2-40B4-BE49-F238E27FC236}">
                <a16:creationId xmlns:a16="http://schemas.microsoft.com/office/drawing/2014/main" id="{23A6287E-14D5-07D8-E06B-AA7F57E7D8AF}"/>
              </a:ext>
            </a:extLst>
          </p:cNvPr>
          <p:cNvSpPr txBox="1"/>
          <p:nvPr/>
        </p:nvSpPr>
        <p:spPr>
          <a:xfrm>
            <a:off x="4267786" y="1968831"/>
            <a:ext cx="3287485" cy="337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2800" b="1" dirty="0">
                <a:solidFill>
                  <a:schemeClr val="dk1"/>
                </a:solidFill>
              </a:rPr>
              <a:t> </a:t>
            </a:r>
            <a:endParaRPr dirty="0"/>
          </a:p>
          <a:p>
            <a:pPr algn="ctr"/>
            <a:r>
              <a:rPr lang="en-GB" sz="55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90% </a:t>
            </a:r>
            <a:br>
              <a:rPr lang="en-GB" sz="55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GB" sz="2800" b="1" dirty="0">
                <a:solidFill>
                  <a:schemeClr val="dk1"/>
                </a:solidFill>
              </a:rPr>
              <a:t>of apprentices will get a job or progress to further training*</a:t>
            </a:r>
            <a:endParaRPr dirty="0"/>
          </a:p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50;p75">
            <a:extLst>
              <a:ext uri="{FF2B5EF4-FFF2-40B4-BE49-F238E27FC236}">
                <a16:creationId xmlns:a16="http://schemas.microsoft.com/office/drawing/2014/main" id="{38BC5EC7-8DA4-050E-2CB6-5B36A22BAD4C}"/>
              </a:ext>
            </a:extLst>
          </p:cNvPr>
          <p:cNvSpPr txBox="1"/>
          <p:nvPr/>
        </p:nvSpPr>
        <p:spPr>
          <a:xfrm>
            <a:off x="1799465" y="2262747"/>
            <a:ext cx="2345926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54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83% </a:t>
            </a:r>
            <a:br>
              <a:rPr lang="en-GB" sz="5400" b="1" dirty="0">
                <a:solidFill>
                  <a:schemeClr val="dk1"/>
                </a:solidFill>
              </a:rPr>
            </a:br>
            <a:r>
              <a:rPr lang="en-GB" sz="2000" b="1" dirty="0">
                <a:solidFill>
                  <a:schemeClr val="dk1"/>
                </a:solidFill>
              </a:rPr>
              <a:t>of employers would recommend Apprenticeships*</a:t>
            </a:r>
            <a:endParaRPr dirty="0"/>
          </a:p>
          <a:p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51;p75">
            <a:extLst>
              <a:ext uri="{FF2B5EF4-FFF2-40B4-BE49-F238E27FC236}">
                <a16:creationId xmlns:a16="http://schemas.microsoft.com/office/drawing/2014/main" id="{043DD756-65C4-EA65-582C-BDA2C11D84EC}"/>
              </a:ext>
            </a:extLst>
          </p:cNvPr>
          <p:cNvSpPr txBox="1"/>
          <p:nvPr/>
        </p:nvSpPr>
        <p:spPr>
          <a:xfrm>
            <a:off x="7690808" y="1784315"/>
            <a:ext cx="2604125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dk1"/>
                </a:solidFill>
              </a:rPr>
              <a:t>On average, achieving a Level 3 Apprenticeship boosts earnings by </a:t>
            </a:r>
            <a:r>
              <a:rPr lang="en-GB" sz="55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16%</a:t>
            </a:r>
            <a:r>
              <a:rPr lang="en-GB" sz="22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</a:t>
            </a:r>
            <a:endParaRPr dirty="0"/>
          </a:p>
        </p:txBody>
      </p:sp>
      <p:pic>
        <p:nvPicPr>
          <p:cNvPr id="13" name="Google Shape;452;p75">
            <a:extLst>
              <a:ext uri="{FF2B5EF4-FFF2-40B4-BE49-F238E27FC236}">
                <a16:creationId xmlns:a16="http://schemas.microsoft.com/office/drawing/2014/main" id="{5BFACEA7-BDC8-E9A6-0C9D-5BE59B6E21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7048" y="5579991"/>
            <a:ext cx="3323002" cy="10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53;p75">
            <a:extLst>
              <a:ext uri="{FF2B5EF4-FFF2-40B4-BE49-F238E27FC236}">
                <a16:creationId xmlns:a16="http://schemas.microsoft.com/office/drawing/2014/main" id="{37185D5A-E341-D14E-807F-2B09103399C2}"/>
              </a:ext>
            </a:extLst>
          </p:cNvPr>
          <p:cNvSpPr txBox="1"/>
          <p:nvPr/>
        </p:nvSpPr>
        <p:spPr>
          <a:xfrm>
            <a:off x="1799465" y="6360671"/>
            <a:ext cx="444525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*National Apprenticeship Service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44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with her arms crossed&#10;&#10;AI-generated content may be incorrect.">
            <a:extLst>
              <a:ext uri="{FF2B5EF4-FFF2-40B4-BE49-F238E27FC236}">
                <a16:creationId xmlns:a16="http://schemas.microsoft.com/office/drawing/2014/main" id="{BFCD33A9-056C-9BCA-B69B-74D145263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992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0D60-3BB7-42C9-1EDE-830D70B6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What is an apprenticeship?">
            <a:hlinkClick r:id="" action="ppaction://media"/>
            <a:extLst>
              <a:ext uri="{FF2B5EF4-FFF2-40B4-BE49-F238E27FC236}">
                <a16:creationId xmlns:a16="http://schemas.microsoft.com/office/drawing/2014/main" id="{5E75DF80-3C0C-BD87-3832-7DC0C18A32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two people&#10;&#10;AI-generated content may be incorrect.">
            <a:extLst>
              <a:ext uri="{FF2B5EF4-FFF2-40B4-BE49-F238E27FC236}">
                <a16:creationId xmlns:a16="http://schemas.microsoft.com/office/drawing/2014/main" id="{4D9B135E-634E-6D5F-473F-892AF33AB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9025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imeline of a journey&#10;&#10;AI-generated content may be incorrect.">
            <a:extLst>
              <a:ext uri="{FF2B5EF4-FFF2-40B4-BE49-F238E27FC236}">
                <a16:creationId xmlns:a16="http://schemas.microsoft.com/office/drawing/2014/main" id="{83C2871F-32E6-6DD9-329F-AA2DED768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188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E1E165-2A30-325A-3404-16B1D9FCE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11783"/>
              </p:ext>
            </p:extLst>
          </p:nvPr>
        </p:nvGraphicFramePr>
        <p:xfrm>
          <a:off x="945822" y="3429000"/>
          <a:ext cx="9896080" cy="528320"/>
        </p:xfrm>
        <a:graphic>
          <a:graphicData uri="http://schemas.openxmlformats.org/drawingml/2006/table">
            <a:tbl>
              <a:tblPr/>
              <a:tblGrid>
                <a:gridCol w="9896080">
                  <a:extLst>
                    <a:ext uri="{9D8B030D-6E8A-4147-A177-3AD203B41FA5}">
                      <a16:colId xmlns:a16="http://schemas.microsoft.com/office/drawing/2014/main" val="43899032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rgbClr val="FFFF99"/>
                      </a:solidFill>
                      <a:prstDash val="solid"/>
                    </a:lnL>
                    <a:lnR w="12700" cmpd="sng">
                      <a:solidFill>
                        <a:srgbClr val="FFFF99"/>
                      </a:solidFill>
                      <a:prstDash val="solid"/>
                    </a:lnR>
                    <a:lnT w="12700" cmpd="sng">
                      <a:solidFill>
                        <a:srgbClr val="FFFF99"/>
                      </a:solidFill>
                      <a:prstDash val="solid"/>
                    </a:lnT>
                    <a:lnB w="12700" cmpd="sng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7558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38C7AAD-BB6F-C23E-E039-AA8413AB5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142469"/>
              </p:ext>
            </p:extLst>
          </p:nvPr>
        </p:nvGraphicFramePr>
        <p:xfrm>
          <a:off x="945822" y="3957320"/>
          <a:ext cx="9896080" cy="1116624"/>
        </p:xfrm>
        <a:graphic>
          <a:graphicData uri="http://schemas.openxmlformats.org/drawingml/2006/table">
            <a:tbl>
              <a:tblPr/>
              <a:tblGrid>
                <a:gridCol w="9896080">
                  <a:extLst>
                    <a:ext uri="{9D8B030D-6E8A-4147-A177-3AD203B41FA5}">
                      <a16:colId xmlns:a16="http://schemas.microsoft.com/office/drawing/2014/main" val="43899032"/>
                    </a:ext>
                  </a:extLst>
                </a:gridCol>
              </a:tblGrid>
              <a:tr h="1116624">
                <a:tc>
                  <a:txBody>
                    <a:bodyPr/>
                    <a:lstStyle/>
                    <a:p>
                      <a:endParaRPr lang="en-GB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99"/>
                      </a:solidFill>
                      <a:prstDash val="solid"/>
                    </a:lnL>
                    <a:lnR w="12700" cmpd="sng">
                      <a:solidFill>
                        <a:srgbClr val="FFFF99"/>
                      </a:solidFill>
                      <a:prstDash val="solid"/>
                    </a:lnR>
                    <a:lnT w="12700" cmpd="sng">
                      <a:solidFill>
                        <a:srgbClr val="FFFF99"/>
                      </a:solidFill>
                      <a:prstDash val="solid"/>
                    </a:lnT>
                    <a:lnB w="12700" cmpd="sng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755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C90F94B-6F17-44D6-B608-05D9F0BFB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87623"/>
              </p:ext>
            </p:extLst>
          </p:nvPr>
        </p:nvGraphicFramePr>
        <p:xfrm>
          <a:off x="945823" y="5076791"/>
          <a:ext cx="9896079" cy="1055233"/>
        </p:xfrm>
        <a:graphic>
          <a:graphicData uri="http://schemas.openxmlformats.org/drawingml/2006/table">
            <a:tbl>
              <a:tblPr/>
              <a:tblGrid>
                <a:gridCol w="9896079">
                  <a:extLst>
                    <a:ext uri="{9D8B030D-6E8A-4147-A177-3AD203B41FA5}">
                      <a16:colId xmlns:a16="http://schemas.microsoft.com/office/drawing/2014/main" val="43899032"/>
                    </a:ext>
                  </a:extLst>
                </a:gridCol>
              </a:tblGrid>
              <a:tr h="10552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rgbClr val="FFFF99"/>
                      </a:solidFill>
                      <a:prstDash val="solid"/>
                    </a:lnL>
                    <a:lnR w="12700" cmpd="sng">
                      <a:solidFill>
                        <a:srgbClr val="FFFF99"/>
                      </a:solidFill>
                      <a:prstDash val="solid"/>
                    </a:lnR>
                    <a:lnT w="12700" cmpd="sng">
                      <a:solidFill>
                        <a:srgbClr val="FFFF99"/>
                      </a:solidFill>
                      <a:prstDash val="solid"/>
                    </a:lnT>
                    <a:lnB w="12700" cmpd="sng">
                      <a:solidFill>
                        <a:srgbClr val="FFFF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175588"/>
                  </a:ext>
                </a:extLst>
              </a:tr>
            </a:tbl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7C3A0565-29C3-B61E-BE0E-C917E3DF934C}"/>
              </a:ext>
            </a:extLst>
          </p:cNvPr>
          <p:cNvGrpSpPr/>
          <p:nvPr/>
        </p:nvGrpSpPr>
        <p:grpSpPr>
          <a:xfrm>
            <a:off x="3384223" y="3429000"/>
            <a:ext cx="4320176" cy="2700000"/>
            <a:chOff x="3384223" y="3429000"/>
            <a:chExt cx="4320176" cy="2700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8881FC-41F4-6300-1D50-11358820FF95}"/>
                </a:ext>
              </a:extLst>
            </p:cNvPr>
            <p:cNvCxnSpPr>
              <a:cxnSpLocks/>
            </p:cNvCxnSpPr>
            <p:nvPr/>
          </p:nvCxnSpPr>
          <p:spPr>
            <a:xfrm>
              <a:off x="3384223" y="3429000"/>
              <a:ext cx="0" cy="2700000"/>
            </a:xfrm>
            <a:prstGeom prst="line">
              <a:avLst/>
            </a:prstGeom>
            <a:ln w="1270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62809E3-F0ED-DEB3-E656-5C35155DA3AB}"/>
                </a:ext>
              </a:extLst>
            </p:cNvPr>
            <p:cNvCxnSpPr>
              <a:cxnSpLocks/>
            </p:cNvCxnSpPr>
            <p:nvPr/>
          </p:nvCxnSpPr>
          <p:spPr>
            <a:xfrm>
              <a:off x="7704399" y="3429000"/>
              <a:ext cx="0" cy="2700000"/>
            </a:xfrm>
            <a:prstGeom prst="line">
              <a:avLst/>
            </a:prstGeom>
            <a:ln w="1270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4E6850-8D5B-4DF6-008C-24EAE453F23E}"/>
              </a:ext>
            </a:extLst>
          </p:cNvPr>
          <p:cNvGrpSpPr/>
          <p:nvPr/>
        </p:nvGrpSpPr>
        <p:grpSpPr>
          <a:xfrm>
            <a:off x="1106341" y="3456349"/>
            <a:ext cx="9317818" cy="476873"/>
            <a:chOff x="1106341" y="3456349"/>
            <a:chExt cx="9317818" cy="4768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A20FA3-A4AE-3286-6731-F3414DAE2AFF}"/>
                </a:ext>
              </a:extLst>
            </p:cNvPr>
            <p:cNvSpPr txBox="1"/>
            <p:nvPr/>
          </p:nvSpPr>
          <p:spPr>
            <a:xfrm>
              <a:off x="3795954" y="3471557"/>
              <a:ext cx="37861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FF99"/>
                  </a:solidFill>
                  <a:latin typeface="Optima W01"/>
                </a:rPr>
                <a:t>Typical Entry Requirements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39685D-265E-9C77-4C8B-1F57A80744A4}"/>
                </a:ext>
              </a:extLst>
            </p:cNvPr>
            <p:cNvSpPr txBox="1"/>
            <p:nvPr/>
          </p:nvSpPr>
          <p:spPr>
            <a:xfrm>
              <a:off x="1106341" y="3464861"/>
              <a:ext cx="2098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FF99"/>
                  </a:solidFill>
                  <a:latin typeface="Optima W01"/>
                </a:rPr>
                <a:t>Apprenticeship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3D3714-E769-7F7C-ECDE-D8E286987C9D}"/>
                </a:ext>
              </a:extLst>
            </p:cNvPr>
            <p:cNvSpPr txBox="1"/>
            <p:nvPr/>
          </p:nvSpPr>
          <p:spPr>
            <a:xfrm>
              <a:off x="8295904" y="3456349"/>
              <a:ext cx="212825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FF99"/>
                  </a:solidFill>
                  <a:latin typeface="Optima W01"/>
                </a:rPr>
                <a:t>Typical Length</a:t>
              </a:r>
            </a:p>
          </p:txBody>
        </p:sp>
      </p:grpSp>
      <p:sp>
        <p:nvSpPr>
          <p:cNvPr id="6" name="Google Shape;224;p11">
            <a:extLst>
              <a:ext uri="{FF2B5EF4-FFF2-40B4-BE49-F238E27FC236}">
                <a16:creationId xmlns:a16="http://schemas.microsoft.com/office/drawing/2014/main" id="{775A1B5D-DBBC-868D-A89C-BE88834FF110}"/>
              </a:ext>
            </a:extLst>
          </p:cNvPr>
          <p:cNvSpPr txBox="1"/>
          <p:nvPr/>
        </p:nvSpPr>
        <p:spPr>
          <a:xfrm>
            <a:off x="790117" y="1488666"/>
            <a:ext cx="92838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Apprenticeships – Entry Requirements</a:t>
            </a:r>
            <a:endParaRPr sz="40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44E91-AFD9-DF35-C2C2-EF664F16D620}"/>
              </a:ext>
            </a:extLst>
          </p:cNvPr>
          <p:cNvSpPr txBox="1"/>
          <p:nvPr/>
        </p:nvSpPr>
        <p:spPr>
          <a:xfrm>
            <a:off x="790117" y="2298576"/>
            <a:ext cx="9797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solidFill>
                  <a:srgbClr val="FFFF99"/>
                </a:solidFill>
                <a:latin typeface="Optima W01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They vary. In the end</a:t>
            </a:r>
            <a:r>
              <a:rPr lang="en-GB" dirty="0"/>
              <a:t>, </a:t>
            </a:r>
            <a:r>
              <a:rPr lang="en-GB" b="1" dirty="0"/>
              <a:t>it's up to the employer </a:t>
            </a:r>
            <a:r>
              <a:rPr lang="en-GB" dirty="0">
                <a:solidFill>
                  <a:schemeClr val="bg1"/>
                </a:solidFill>
              </a:rPr>
              <a:t>offering the apprenticeship.</a:t>
            </a:r>
          </a:p>
          <a:p>
            <a:r>
              <a:rPr lang="en-GB" dirty="0">
                <a:solidFill>
                  <a:schemeClr val="bg1"/>
                </a:solidFill>
              </a:rPr>
              <a:t>Better your qualifications, more likelihood of getting the place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FD5643-E7A9-20B0-BB4B-C0D5357B415C}"/>
              </a:ext>
            </a:extLst>
          </p:cNvPr>
          <p:cNvGrpSpPr/>
          <p:nvPr/>
        </p:nvGrpSpPr>
        <p:grpSpPr>
          <a:xfrm>
            <a:off x="1147409" y="5174923"/>
            <a:ext cx="9471415" cy="1200329"/>
            <a:chOff x="1147409" y="5174923"/>
            <a:chExt cx="9471415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321D4F-C1A4-2296-8718-A5CAFEFA2A8F}"/>
                </a:ext>
              </a:extLst>
            </p:cNvPr>
            <p:cNvSpPr txBox="1"/>
            <p:nvPr/>
          </p:nvSpPr>
          <p:spPr>
            <a:xfrm>
              <a:off x="3528013" y="5174923"/>
              <a:ext cx="424790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five GCSE passes graded at 9 – 4</a:t>
              </a:r>
            </a:p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inc. English/Maths</a:t>
              </a:r>
            </a:p>
            <a:p>
              <a:endParaRPr lang="en-GB" sz="2400" dirty="0">
                <a:solidFill>
                  <a:schemeClr val="bg1"/>
                </a:solidFill>
                <a:latin typeface="Optima W01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79C079-206F-0FA5-E00D-876D13D3BF0E}"/>
                </a:ext>
              </a:extLst>
            </p:cNvPr>
            <p:cNvSpPr txBox="1"/>
            <p:nvPr/>
          </p:nvSpPr>
          <p:spPr>
            <a:xfrm>
              <a:off x="1147409" y="5186765"/>
              <a:ext cx="158294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Advanced</a:t>
              </a:r>
            </a:p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(level 3)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B12E68-F92E-21B9-3443-83ECF90D46D3}"/>
                </a:ext>
              </a:extLst>
            </p:cNvPr>
            <p:cNvSpPr txBox="1"/>
            <p:nvPr/>
          </p:nvSpPr>
          <p:spPr>
            <a:xfrm>
              <a:off x="8264979" y="5272995"/>
              <a:ext cx="23538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18 – 24 months</a:t>
              </a:r>
            </a:p>
            <a:p>
              <a:endParaRPr lang="en-GB" sz="2400" dirty="0">
                <a:solidFill>
                  <a:schemeClr val="bg1"/>
                </a:solidFill>
                <a:latin typeface="Optima W01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4BB0B4-7E16-DE3F-1110-F828134D8F65}"/>
              </a:ext>
            </a:extLst>
          </p:cNvPr>
          <p:cNvGrpSpPr/>
          <p:nvPr/>
        </p:nvGrpSpPr>
        <p:grpSpPr>
          <a:xfrm>
            <a:off x="1158890" y="4055452"/>
            <a:ext cx="9520285" cy="1200329"/>
            <a:chOff x="1158890" y="4055452"/>
            <a:chExt cx="9520285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4E1915-3A6F-35AD-C7A6-C42BB02A7708}"/>
                </a:ext>
              </a:extLst>
            </p:cNvPr>
            <p:cNvSpPr txBox="1"/>
            <p:nvPr/>
          </p:nvSpPr>
          <p:spPr>
            <a:xfrm>
              <a:off x="8272776" y="4117801"/>
              <a:ext cx="24063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12 – 18 months</a:t>
              </a:r>
            </a:p>
            <a:p>
              <a:endParaRPr lang="en-GB" sz="2400" dirty="0">
                <a:solidFill>
                  <a:schemeClr val="bg1"/>
                </a:solidFill>
                <a:latin typeface="Optima W01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AA2F40-869A-53C5-23FE-E15A51DA0A16}"/>
                </a:ext>
              </a:extLst>
            </p:cNvPr>
            <p:cNvSpPr txBox="1"/>
            <p:nvPr/>
          </p:nvSpPr>
          <p:spPr>
            <a:xfrm>
              <a:off x="1158890" y="4067294"/>
              <a:ext cx="2191622" cy="541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Intermediate</a:t>
              </a:r>
            </a:p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(level 2)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8C9F8C-3FE7-2C28-D12B-8F78003A902B}"/>
                </a:ext>
              </a:extLst>
            </p:cNvPr>
            <p:cNvSpPr txBox="1"/>
            <p:nvPr/>
          </p:nvSpPr>
          <p:spPr>
            <a:xfrm>
              <a:off x="3483196" y="4055452"/>
              <a:ext cx="429272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Over 16 – demonstrable interest</a:t>
              </a:r>
            </a:p>
            <a:p>
              <a:r>
                <a:rPr lang="en-GB" sz="2400" dirty="0">
                  <a:solidFill>
                    <a:schemeClr val="bg1"/>
                  </a:solidFill>
                  <a:latin typeface="Optima W01"/>
                </a:rPr>
                <a:t>in the area of work </a:t>
              </a:r>
            </a:p>
            <a:p>
              <a:endParaRPr lang="en-GB" sz="2400" dirty="0">
                <a:solidFill>
                  <a:schemeClr val="bg1"/>
                </a:solidFill>
                <a:latin typeface="Optima W01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2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D1280-0B2B-4AFA-A3C1-BC8E80F3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97" y="-114523"/>
            <a:ext cx="5035138" cy="70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5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FC4F2-DB41-6D41-E1D9-A1BCB2548B90}"/>
              </a:ext>
            </a:extLst>
          </p:cNvPr>
          <p:cNvSpPr txBox="1"/>
          <p:nvPr/>
        </p:nvSpPr>
        <p:spPr>
          <a:xfrm>
            <a:off x="430117" y="1585734"/>
            <a:ext cx="11331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Optima W01"/>
              </a:rPr>
              <a:t>Intermediate Apprenticeships (level 2) currently on offer locally (sample):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6ED1C4-4FFB-0CBC-312B-4B87F35C57FF}"/>
              </a:ext>
            </a:extLst>
          </p:cNvPr>
          <p:cNvGrpSpPr/>
          <p:nvPr/>
        </p:nvGrpSpPr>
        <p:grpSpPr>
          <a:xfrm>
            <a:off x="470374" y="2336022"/>
            <a:ext cx="8248324" cy="3131537"/>
            <a:chOff x="470374" y="2336022"/>
            <a:chExt cx="8248324" cy="31315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B6CD6E-2303-1915-AE95-2B9B643B1548}"/>
                </a:ext>
              </a:extLst>
            </p:cNvPr>
            <p:cNvSpPr txBox="1"/>
            <p:nvPr/>
          </p:nvSpPr>
          <p:spPr>
            <a:xfrm>
              <a:off x="470374" y="2336022"/>
              <a:ext cx="66534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rgbClr val="FFFF99"/>
                  </a:solidFill>
                </a:rPr>
                <a:t>Customer Service Co-ordinator Apprentice with Energy Counsel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641063-E4A2-6F50-F370-EFF3F3996655}"/>
                </a:ext>
              </a:extLst>
            </p:cNvPr>
            <p:cNvSpPr txBox="1"/>
            <p:nvPr/>
          </p:nvSpPr>
          <p:spPr>
            <a:xfrm>
              <a:off x="470374" y="2849202"/>
              <a:ext cx="67569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800">
                  <a:solidFill>
                    <a:srgbClr val="FFFF99"/>
                  </a:solidFill>
                </a:defRPr>
              </a:lvl1pPr>
            </a:lstStyle>
            <a:p>
              <a:r>
                <a:rPr lang="en-GB" dirty="0"/>
                <a:t>Apprentice Pharmacy Assistant with Future Care Pharmacy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8DC663-4A2F-EBF4-120D-E2B155CCD008}"/>
                </a:ext>
              </a:extLst>
            </p:cNvPr>
            <p:cNvSpPr txBox="1"/>
            <p:nvPr/>
          </p:nvSpPr>
          <p:spPr>
            <a:xfrm>
              <a:off x="470374" y="3428700"/>
              <a:ext cx="68473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1800">
                  <a:solidFill>
                    <a:srgbClr val="FFFF99"/>
                  </a:solidFill>
                </a:defRPr>
              </a:lvl1pPr>
            </a:lstStyle>
            <a:p>
              <a:r>
                <a:rPr lang="en-GB" dirty="0"/>
                <a:t>Parts and Service Advisor Apprenticeship - Perrys Vauxhall Bury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BA4734-BADA-D11B-2665-633982E04CCD}"/>
                </a:ext>
              </a:extLst>
            </p:cNvPr>
            <p:cNvSpPr txBox="1"/>
            <p:nvPr/>
          </p:nvSpPr>
          <p:spPr>
            <a:xfrm>
              <a:off x="470374" y="3991219"/>
              <a:ext cx="7086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1800">
                  <a:solidFill>
                    <a:srgbClr val="FFFF99"/>
                  </a:solidFill>
                </a:defRPr>
              </a:lvl1pPr>
            </a:lstStyle>
            <a:p>
              <a:r>
                <a:rPr lang="en-GB" dirty="0"/>
                <a:t>Apprentice Administration Officer – Regency Factors Limited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EE4AF6-1213-97D5-EEEF-AF04FF91E903}"/>
                </a:ext>
              </a:extLst>
            </p:cNvPr>
            <p:cNvSpPr txBox="1"/>
            <p:nvPr/>
          </p:nvSpPr>
          <p:spPr>
            <a:xfrm>
              <a:off x="470374" y="4581764"/>
              <a:ext cx="7086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1800">
                  <a:solidFill>
                    <a:srgbClr val="FFFF99"/>
                  </a:solidFill>
                </a:defRPr>
              </a:lvl1pPr>
            </a:lstStyle>
            <a:p>
              <a:r>
                <a:rPr lang="en-GB" dirty="0"/>
                <a:t>Customer Service Assistant Apprentice - GB Vehicle Leasing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152CB9-4ECF-BB6E-2191-1ABFF09E5388}"/>
                </a:ext>
              </a:extLst>
            </p:cNvPr>
            <p:cNvSpPr txBox="1"/>
            <p:nvPr/>
          </p:nvSpPr>
          <p:spPr>
            <a:xfrm>
              <a:off x="470374" y="5098227"/>
              <a:ext cx="82483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1800">
                  <a:solidFill>
                    <a:srgbClr val="FFFF99"/>
                  </a:solidFill>
                </a:defRPr>
              </a:lvl1pPr>
            </a:lstStyle>
            <a:p>
              <a:r>
                <a:rPr lang="en-GB" dirty="0"/>
                <a:t>Early Years Apprentice – </a:t>
              </a:r>
              <a:r>
                <a:rPr lang="en-GB" dirty="0" err="1"/>
                <a:t>Fisherfield</a:t>
              </a:r>
              <a:r>
                <a:rPr lang="en-GB" dirty="0"/>
                <a:t> Farm Nursery Ltd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DB2078-BD5E-9B2E-6A28-E889B1750EEE}"/>
              </a:ext>
            </a:extLst>
          </p:cNvPr>
          <p:cNvGrpSpPr/>
          <p:nvPr/>
        </p:nvGrpSpPr>
        <p:grpSpPr>
          <a:xfrm>
            <a:off x="7418985" y="2336022"/>
            <a:ext cx="6756990" cy="3058934"/>
            <a:chOff x="7418985" y="2336022"/>
            <a:chExt cx="6756990" cy="30589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CDC86E-261F-C2CA-25BB-8288D5E9308F}"/>
                </a:ext>
              </a:extLst>
            </p:cNvPr>
            <p:cNvSpPr txBox="1"/>
            <p:nvPr/>
          </p:nvSpPr>
          <p:spPr>
            <a:xfrm>
              <a:off x="7418985" y="2336022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English and Maths (Grade 4+) Essential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FF01D5-5E58-1EAC-BBF5-78A23F76A18A}"/>
                </a:ext>
              </a:extLst>
            </p:cNvPr>
            <p:cNvSpPr txBox="1"/>
            <p:nvPr/>
          </p:nvSpPr>
          <p:spPr>
            <a:xfrm>
              <a:off x="7418985" y="2820347"/>
              <a:ext cx="67569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n-GB" dirty="0"/>
                <a:t>Maths/English (Grade </a:t>
              </a:r>
              <a:r>
                <a:rPr lang="en-GB" dirty="0" err="1"/>
                <a:t>Grade</a:t>
              </a:r>
              <a:r>
                <a:rPr lang="en-GB" dirty="0"/>
                <a:t> 4+) Essential</a:t>
              </a:r>
            </a:p>
            <a:p>
              <a:r>
                <a:rPr lang="en-GB" dirty="0"/>
                <a:t>Science (Grade 4+) Desired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6F4190-9903-833A-75B2-E504187E673A}"/>
                </a:ext>
              </a:extLst>
            </p:cNvPr>
            <p:cNvSpPr txBox="1"/>
            <p:nvPr/>
          </p:nvSpPr>
          <p:spPr>
            <a:xfrm>
              <a:off x="7418985" y="3452879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English and Maths (Grade 4+) Essential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F6D114-2BE2-F098-6895-975F664B63B8}"/>
                </a:ext>
              </a:extLst>
            </p:cNvPr>
            <p:cNvSpPr txBox="1"/>
            <p:nvPr/>
          </p:nvSpPr>
          <p:spPr>
            <a:xfrm>
              <a:off x="7418985" y="3984620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English and Maths (Grade 4+) Essential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0AE582-34E9-9D6C-9F55-E5B0977B8F56}"/>
                </a:ext>
              </a:extLst>
            </p:cNvPr>
            <p:cNvSpPr txBox="1"/>
            <p:nvPr/>
          </p:nvSpPr>
          <p:spPr>
            <a:xfrm>
              <a:off x="7418985" y="4570717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English and Maths (Grade 4+) Essential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397E92-4461-8F2A-D2C9-E0B9EB450315}"/>
                </a:ext>
              </a:extLst>
            </p:cNvPr>
            <p:cNvSpPr txBox="1"/>
            <p:nvPr/>
          </p:nvSpPr>
          <p:spPr>
            <a:xfrm>
              <a:off x="7418985" y="5056402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English and Maths (Grade 4+) Desired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584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3403C1-E208-BA07-A5FC-933ED550AB9D}"/>
              </a:ext>
            </a:extLst>
          </p:cNvPr>
          <p:cNvSpPr txBox="1"/>
          <p:nvPr/>
        </p:nvSpPr>
        <p:spPr>
          <a:xfrm>
            <a:off x="1328833" y="2967335"/>
            <a:ext cx="8645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99"/>
                </a:solidFill>
                <a:latin typeface="Optima W01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https://www.gov.uk/apply-apprenticeship</a:t>
            </a:r>
            <a:endParaRPr lang="en-GB" sz="3600" dirty="0">
              <a:solidFill>
                <a:srgbClr val="FFFF99"/>
              </a:solidFill>
              <a:latin typeface="Optima W01"/>
            </a:endParaRPr>
          </a:p>
        </p:txBody>
      </p:sp>
      <p:sp>
        <p:nvSpPr>
          <p:cNvPr id="5" name="Google Shape;224;p11">
            <a:extLst>
              <a:ext uri="{FF2B5EF4-FFF2-40B4-BE49-F238E27FC236}">
                <a16:creationId xmlns:a16="http://schemas.microsoft.com/office/drawing/2014/main" id="{3513E4F7-E9D6-265E-8BEA-4DB55BD35539}"/>
              </a:ext>
            </a:extLst>
          </p:cNvPr>
          <p:cNvSpPr txBox="1"/>
          <p:nvPr/>
        </p:nvSpPr>
        <p:spPr>
          <a:xfrm>
            <a:off x="690880" y="1293793"/>
            <a:ext cx="92838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Apprenticeships – how to apply</a:t>
            </a:r>
          </a:p>
        </p:txBody>
      </p:sp>
      <p:sp>
        <p:nvSpPr>
          <p:cNvPr id="6" name="Google Shape;224;p11">
            <a:extLst>
              <a:ext uri="{FF2B5EF4-FFF2-40B4-BE49-F238E27FC236}">
                <a16:creationId xmlns:a16="http://schemas.microsoft.com/office/drawing/2014/main" id="{E80CA71B-46BA-F18F-D1A6-4A54CD717FAE}"/>
              </a:ext>
            </a:extLst>
          </p:cNvPr>
          <p:cNvSpPr txBox="1"/>
          <p:nvPr/>
        </p:nvSpPr>
        <p:spPr>
          <a:xfrm>
            <a:off x="824613" y="2208312"/>
            <a:ext cx="92838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Find An Apprenticeship website</a:t>
            </a:r>
            <a:endParaRPr sz="4000" b="1" dirty="0">
              <a:solidFill>
                <a:schemeClr val="bg1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838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sp>
        <p:nvSpPr>
          <p:cNvPr id="5" name="Google Shape;224;p11">
            <a:extLst>
              <a:ext uri="{FF2B5EF4-FFF2-40B4-BE49-F238E27FC236}">
                <a16:creationId xmlns:a16="http://schemas.microsoft.com/office/drawing/2014/main" id="{3513E4F7-E9D6-265E-8BEA-4DB55BD35539}"/>
              </a:ext>
            </a:extLst>
          </p:cNvPr>
          <p:cNvSpPr txBox="1"/>
          <p:nvPr/>
        </p:nvSpPr>
        <p:spPr>
          <a:xfrm>
            <a:off x="314960" y="1087120"/>
            <a:ext cx="92838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Apprenticeships – what’s available?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3E6D4-B774-A50E-6682-78559E0E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59" y="2500452"/>
            <a:ext cx="3121778" cy="4054824"/>
          </a:xfrm>
          <a:prstGeom prst="rect">
            <a:avLst/>
          </a:prstGeom>
        </p:spPr>
      </p:pic>
      <p:sp>
        <p:nvSpPr>
          <p:cNvPr id="8" name="Google Shape;224;p11">
            <a:extLst>
              <a:ext uri="{FF2B5EF4-FFF2-40B4-BE49-F238E27FC236}">
                <a16:creationId xmlns:a16="http://schemas.microsoft.com/office/drawing/2014/main" id="{E940C562-A412-D05C-A557-F9F36A5BE854}"/>
              </a:ext>
            </a:extLst>
          </p:cNvPr>
          <p:cNvSpPr txBox="1"/>
          <p:nvPr/>
        </p:nvSpPr>
        <p:spPr>
          <a:xfrm>
            <a:off x="1043942" y="1912650"/>
            <a:ext cx="20852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Bury College</a:t>
            </a:r>
            <a:endParaRPr lang="en-GB" sz="4000" b="1" dirty="0">
              <a:solidFill>
                <a:srgbClr val="FFFF99"/>
              </a:solidFill>
              <a:latin typeface="Optima W01"/>
              <a:ea typeface="Lato"/>
              <a:cs typeface="Lato"/>
              <a:sym typeface="Lato"/>
            </a:endParaRPr>
          </a:p>
        </p:txBody>
      </p:sp>
      <p:sp>
        <p:nvSpPr>
          <p:cNvPr id="11" name="Google Shape;224;p11">
            <a:extLst>
              <a:ext uri="{FF2B5EF4-FFF2-40B4-BE49-F238E27FC236}">
                <a16:creationId xmlns:a16="http://schemas.microsoft.com/office/drawing/2014/main" id="{DCC43FF2-20F0-403A-E7B5-B2044463ADA7}"/>
              </a:ext>
            </a:extLst>
          </p:cNvPr>
          <p:cNvSpPr txBox="1"/>
          <p:nvPr/>
        </p:nvSpPr>
        <p:spPr>
          <a:xfrm>
            <a:off x="4552666" y="1915220"/>
            <a:ext cx="24983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Bolton College</a:t>
            </a:r>
            <a:endParaRPr lang="en-GB" sz="4000" b="1" dirty="0">
              <a:solidFill>
                <a:srgbClr val="FFFF99"/>
              </a:solidFill>
              <a:latin typeface="Optima W01"/>
              <a:ea typeface="Lato"/>
              <a:cs typeface="Lato"/>
              <a:sym typeface="Lat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B1BC5D-1D75-5FE3-178C-9FBEE60A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66" y="2516326"/>
            <a:ext cx="5380186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83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"/>
          <p:cNvSpPr txBox="1"/>
          <p:nvPr/>
        </p:nvSpPr>
        <p:spPr>
          <a:xfrm>
            <a:off x="371346" y="278467"/>
            <a:ext cx="928382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Traineeships</a:t>
            </a:r>
            <a:endParaRPr sz="4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371346" y="1229443"/>
            <a:ext cx="92838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Aimed at 16-18s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2"/>
          <p:cNvSpPr txBox="1"/>
          <p:nvPr/>
        </p:nvSpPr>
        <p:spPr>
          <a:xfrm>
            <a:off x="371346" y="3935371"/>
            <a:ext cx="92838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Most 6 months or less</a:t>
            </a:r>
            <a:endParaRPr/>
          </a:p>
        </p:txBody>
      </p:sp>
      <p:sp>
        <p:nvSpPr>
          <p:cNvPr id="240" name="Google Shape;240;p12"/>
          <p:cNvSpPr txBox="1"/>
          <p:nvPr/>
        </p:nvSpPr>
        <p:spPr>
          <a:xfrm>
            <a:off x="355148" y="1396556"/>
            <a:ext cx="1083259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Work experience and work preparation at the heart of the programme</a:t>
            </a:r>
            <a:endParaRPr/>
          </a:p>
        </p:txBody>
      </p:sp>
      <p:sp>
        <p:nvSpPr>
          <p:cNvPr id="241" name="Google Shape;241;p12"/>
          <p:cNvSpPr txBox="1"/>
          <p:nvPr/>
        </p:nvSpPr>
        <p:spPr>
          <a:xfrm>
            <a:off x="410266" y="4700320"/>
            <a:ext cx="108325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70 hours spent in a work placement</a:t>
            </a:r>
            <a:endParaRPr/>
          </a:p>
        </p:txBody>
      </p:sp>
      <p:sp>
        <p:nvSpPr>
          <p:cNvPr id="242" name="Google Shape;242;p12"/>
          <p:cNvSpPr txBox="1"/>
          <p:nvPr/>
        </p:nvSpPr>
        <p:spPr>
          <a:xfrm>
            <a:off x="355148" y="3178467"/>
            <a:ext cx="90043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Route to apprenticeship or into employment</a:t>
            </a:r>
            <a:endParaRPr/>
          </a:p>
        </p:txBody>
      </p:sp>
      <p:sp>
        <p:nvSpPr>
          <p:cNvPr id="243" name="Google Shape;243;p12"/>
          <p:cNvSpPr txBox="1"/>
          <p:nvPr/>
        </p:nvSpPr>
        <p:spPr>
          <a:xfrm>
            <a:off x="410267" y="5449423"/>
            <a:ext cx="106735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Guarantee of an interview at the end of the placement </a:t>
            </a:r>
            <a:endParaRPr/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6850" y="229856"/>
            <a:ext cx="5405150" cy="1786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473167" cy="171763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8"/>
          <p:cNvSpPr txBox="1"/>
          <p:nvPr/>
        </p:nvSpPr>
        <p:spPr>
          <a:xfrm>
            <a:off x="673100" y="1912035"/>
            <a:ext cx="96901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1CB1EF"/>
                </a:solidFill>
                <a:latin typeface="Calibri"/>
                <a:ea typeface="Calibri"/>
                <a:cs typeface="Calibri"/>
                <a:sym typeface="Calibri"/>
              </a:rPr>
              <a:t>RESEARCH! –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GET INFORMATION ABOUT COLLEGES AND COURSES</a:t>
            </a:r>
            <a:endParaRPr/>
          </a:p>
        </p:txBody>
      </p:sp>
      <p:sp>
        <p:nvSpPr>
          <p:cNvPr id="497" name="Google Shape;497;p38"/>
          <p:cNvSpPr txBox="1"/>
          <p:nvPr/>
        </p:nvSpPr>
        <p:spPr>
          <a:xfrm>
            <a:off x="673100" y="3245204"/>
            <a:ext cx="104902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1BB0E8"/>
                </a:solidFill>
                <a:latin typeface="Calibri"/>
                <a:ea typeface="Calibri"/>
                <a:cs typeface="Calibri"/>
                <a:sym typeface="Calibri"/>
              </a:rPr>
              <a:t>GO TO THE OPEN EVENTS –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PICK UP PROSPECTUS, TALK TO THE PROVIDERS, ASK QUESTIONS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8"/>
          <p:cNvSpPr txBox="1"/>
          <p:nvPr/>
        </p:nvSpPr>
        <p:spPr>
          <a:xfrm>
            <a:off x="673100" y="4515204"/>
            <a:ext cx="10490200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17A9EF"/>
                </a:solidFill>
                <a:latin typeface="Calibri"/>
                <a:ea typeface="Calibri"/>
                <a:cs typeface="Calibri"/>
                <a:sym typeface="Calibri"/>
              </a:rPr>
              <a:t>EXPLORE COLLEGE WEBSITES –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STUDENT TESTIMONIAL VIDEOS, VIRTUAL TOURS, LIVE CHAT,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SUBMIT QUESTIONS, ONLINE PROSPECTUS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alendar with white text&#10;&#10;AI-generated content may be incorrect.">
            <a:extLst>
              <a:ext uri="{FF2B5EF4-FFF2-40B4-BE49-F238E27FC236}">
                <a16:creationId xmlns:a16="http://schemas.microsoft.com/office/drawing/2014/main" id="{17790162-35DC-1722-4EB1-3C80D5CC2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4091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24D96F-40CF-C662-2D57-B970041A5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0"/>
            <a:ext cx="137244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lh3.googleusercontent.com/thL3AbvKCTv1W2Nx1im8n-0vhnJ4yT_Dq-NgnKNq8Wyvm25p5ilEelHYopg-PpxuFs5ZJyhxVDkDc6hthx5ITvRqr7I8FC6MG9_so-qpt_jZy37cDdqvjTf484llbtNYOyedSXR9BT1jfZjNrtWCT9UHjb-QqDwN=s2048">
            <a:extLst>
              <a:ext uri="{FF2B5EF4-FFF2-40B4-BE49-F238E27FC236}">
                <a16:creationId xmlns:a16="http://schemas.microsoft.com/office/drawing/2014/main" id="{842F9936-F575-496D-B674-7FD46E1E60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C84750D-E9A3-415C-A6CC-CEBA57705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47" y="323385"/>
            <a:ext cx="2070653" cy="104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51EFF-CA5E-BEF7-F576-903F007E4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73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heart with text&#10;&#10;Description automatically generated">
            <a:extLst>
              <a:ext uri="{FF2B5EF4-FFF2-40B4-BE49-F238E27FC236}">
                <a16:creationId xmlns:a16="http://schemas.microsoft.com/office/drawing/2014/main" id="{46A03C2E-C8A0-44F7-B5A8-F58604F5A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32"/>
          <a:stretch/>
        </p:blipFill>
        <p:spPr>
          <a:xfrm>
            <a:off x="10283193" y="221910"/>
            <a:ext cx="1517596" cy="1907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A142E-4073-4EDC-A41D-B9558907A37F}"/>
              </a:ext>
            </a:extLst>
          </p:cNvPr>
          <p:cNvSpPr txBox="1"/>
          <p:nvPr/>
        </p:nvSpPr>
        <p:spPr>
          <a:xfrm>
            <a:off x="6880302" y="635620"/>
            <a:ext cx="3074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Bolton College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C9EE5-5659-9AC8-35CC-57FCA77A7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880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854D2-FB6A-E707-C435-941A5DF16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64"/>
            <a:ext cx="12192000" cy="28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29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next to a person&#10;&#10;AI-generated content may be incorrect.">
            <a:extLst>
              <a:ext uri="{FF2B5EF4-FFF2-40B4-BE49-F238E27FC236}">
                <a16:creationId xmlns:a16="http://schemas.microsoft.com/office/drawing/2014/main" id="{9621DFB9-1691-EDE8-D5F9-196190FE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01164" cy="3938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008952-F0C8-DA47-D91A-07919B90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624" y="4060973"/>
            <a:ext cx="5752376" cy="2797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43FC-1475-932E-81A7-CEA09FE24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624" y="2803095"/>
            <a:ext cx="5752376" cy="12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61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0"/>
            <a:ext cx="3373120" cy="635312"/>
          </a:xfrm>
          <a:prstGeom prst="rect">
            <a:avLst/>
          </a:prstGeom>
        </p:spPr>
      </p:pic>
      <p:sp>
        <p:nvSpPr>
          <p:cNvPr id="2" name="Google Shape;117;p2">
            <a:extLst>
              <a:ext uri="{FF2B5EF4-FFF2-40B4-BE49-F238E27FC236}">
                <a16:creationId xmlns:a16="http://schemas.microsoft.com/office/drawing/2014/main" id="{593093DD-4B29-F7E4-40BA-D83E6086A684}"/>
              </a:ext>
            </a:extLst>
          </p:cNvPr>
          <p:cNvSpPr/>
          <p:nvPr/>
        </p:nvSpPr>
        <p:spPr>
          <a:xfrm>
            <a:off x="121920" y="1358938"/>
            <a:ext cx="89650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u="none" strike="noStrike" cap="none" dirty="0">
                <a:solidFill>
                  <a:srgbClr val="FFFF99"/>
                </a:solidFill>
                <a:latin typeface="Optima W01"/>
                <a:ea typeface="Calibri"/>
                <a:cs typeface="Calibri"/>
                <a:sym typeface="Calibri"/>
              </a:rPr>
              <a:t>Purpose of this presentation:</a:t>
            </a:r>
            <a:endParaRPr sz="4400" dirty="0">
              <a:solidFill>
                <a:srgbClr val="FFFF99"/>
              </a:solidFill>
              <a:latin typeface="Optima W01"/>
            </a:endParaRPr>
          </a:p>
        </p:txBody>
      </p:sp>
      <p:sp>
        <p:nvSpPr>
          <p:cNvPr id="3" name="Google Shape;118;p2">
            <a:extLst>
              <a:ext uri="{FF2B5EF4-FFF2-40B4-BE49-F238E27FC236}">
                <a16:creationId xmlns:a16="http://schemas.microsoft.com/office/drawing/2014/main" id="{2BE4E433-ED20-C4DA-8B90-A61CE54BDAD1}"/>
              </a:ext>
            </a:extLst>
          </p:cNvPr>
          <p:cNvSpPr/>
          <p:nvPr/>
        </p:nvSpPr>
        <p:spPr>
          <a:xfrm>
            <a:off x="1115390" y="2237302"/>
            <a:ext cx="99007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EE599"/>
              </a:buClr>
              <a:buSzPts val="4000"/>
              <a:buFont typeface="Arial"/>
              <a:buChar char="•"/>
            </a:pPr>
            <a:r>
              <a:rPr lang="en-GB" sz="3600" b="1" u="none" strike="noStrike" cap="none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Learn about the various options post-16 </a:t>
            </a:r>
            <a:endParaRPr sz="3600" b="1" cap="none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9;p2">
            <a:extLst>
              <a:ext uri="{FF2B5EF4-FFF2-40B4-BE49-F238E27FC236}">
                <a16:creationId xmlns:a16="http://schemas.microsoft.com/office/drawing/2014/main" id="{1D03A6C2-FC2D-857F-D3EE-4A6BB9518175}"/>
              </a:ext>
            </a:extLst>
          </p:cNvPr>
          <p:cNvSpPr/>
          <p:nvPr/>
        </p:nvSpPr>
        <p:spPr>
          <a:xfrm>
            <a:off x="1132818" y="2992555"/>
            <a:ext cx="763318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EE599"/>
              </a:buClr>
              <a:buSzPts val="4000"/>
              <a:buFont typeface="Arial"/>
              <a:buChar char="•"/>
            </a:pPr>
            <a:r>
              <a:rPr lang="en-GB" sz="36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Understand entry requirements</a:t>
            </a:r>
            <a:endParaRPr sz="3600" b="1" cap="none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0;p2">
            <a:extLst>
              <a:ext uri="{FF2B5EF4-FFF2-40B4-BE49-F238E27FC236}">
                <a16:creationId xmlns:a16="http://schemas.microsoft.com/office/drawing/2014/main" id="{A15CCB8A-DCD0-4872-4310-39B02B8E2FF4}"/>
              </a:ext>
            </a:extLst>
          </p:cNvPr>
          <p:cNvSpPr/>
          <p:nvPr/>
        </p:nvSpPr>
        <p:spPr>
          <a:xfrm>
            <a:off x="1144006" y="4649052"/>
            <a:ext cx="103391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EE599"/>
              </a:buClr>
              <a:buSzPts val="4000"/>
              <a:buFont typeface="Arial"/>
              <a:buChar char="•"/>
            </a:pPr>
            <a:r>
              <a:rPr lang="en-GB" sz="36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Share key dates in school calendar/college open events</a:t>
            </a:r>
            <a:endParaRPr sz="3600" b="1" cap="none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1;p2">
            <a:extLst>
              <a:ext uri="{FF2B5EF4-FFF2-40B4-BE49-F238E27FC236}">
                <a16:creationId xmlns:a16="http://schemas.microsoft.com/office/drawing/2014/main" id="{1463ABCA-F8E0-D68C-9736-B0A750FDCC79}"/>
              </a:ext>
            </a:extLst>
          </p:cNvPr>
          <p:cNvSpPr/>
          <p:nvPr/>
        </p:nvSpPr>
        <p:spPr>
          <a:xfrm>
            <a:off x="1144007" y="3766322"/>
            <a:ext cx="108500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FEE599"/>
              </a:buClr>
              <a:buSzPts val="4000"/>
              <a:buFont typeface="Arial"/>
              <a:buChar char="•"/>
            </a:pPr>
            <a:r>
              <a:rPr lang="en-GB" sz="36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Provide overview of application process</a:t>
            </a:r>
            <a:endParaRPr sz="3600" b="1" cap="none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019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124F4-5FA8-4FBF-AE79-57B7F973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970511"/>
            <a:ext cx="12246914" cy="3392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902EC-93F6-42FC-BD72-E52017F8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77" y="52059"/>
            <a:ext cx="3879823" cy="29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78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6"/>
          <p:cNvSpPr/>
          <p:nvPr/>
        </p:nvSpPr>
        <p:spPr>
          <a:xfrm>
            <a:off x="3429000" y="152400"/>
            <a:ext cx="56548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Application Process</a:t>
            </a:r>
            <a:endParaRPr dirty="0"/>
          </a:p>
        </p:txBody>
      </p:sp>
      <p:sp>
        <p:nvSpPr>
          <p:cNvPr id="556" name="Google Shape;556;p46"/>
          <p:cNvSpPr/>
          <p:nvPr/>
        </p:nvSpPr>
        <p:spPr>
          <a:xfrm>
            <a:off x="2227939" y="1219200"/>
            <a:ext cx="7642860" cy="563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FD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6"/>
          <p:cNvSpPr/>
          <p:nvPr/>
        </p:nvSpPr>
        <p:spPr>
          <a:xfrm>
            <a:off x="1775019" y="2514601"/>
            <a:ext cx="1653981" cy="3047996"/>
          </a:xfrm>
          <a:custGeom>
            <a:avLst/>
            <a:gdLst/>
            <a:ahLst/>
            <a:cxnLst/>
            <a:rect l="l" t="t" r="r" b="b"/>
            <a:pathLst>
              <a:path w="1518258" h="3047996" extrusionOk="0">
                <a:moveTo>
                  <a:pt x="0" y="253048"/>
                </a:moveTo>
                <a:cubicBezTo>
                  <a:pt x="0" y="113293"/>
                  <a:pt x="113293" y="0"/>
                  <a:pt x="253048" y="0"/>
                </a:cubicBezTo>
                <a:lnTo>
                  <a:pt x="1265210" y="0"/>
                </a:lnTo>
                <a:cubicBezTo>
                  <a:pt x="1404965" y="0"/>
                  <a:pt x="1518258" y="113293"/>
                  <a:pt x="1518258" y="253048"/>
                </a:cubicBezTo>
                <a:lnTo>
                  <a:pt x="1518258" y="2794948"/>
                </a:lnTo>
                <a:cubicBezTo>
                  <a:pt x="1518258" y="2934703"/>
                  <a:pt x="1404965" y="3047996"/>
                  <a:pt x="1265210" y="3047996"/>
                </a:cubicBezTo>
                <a:lnTo>
                  <a:pt x="253048" y="3047996"/>
                </a:lnTo>
                <a:cubicBezTo>
                  <a:pt x="113293" y="3047996"/>
                  <a:pt x="0" y="2934703"/>
                  <a:pt x="0" y="2794948"/>
                </a:cubicBezTo>
                <a:lnTo>
                  <a:pt x="0" y="253048"/>
                </a:lnTo>
                <a:close/>
              </a:path>
            </a:pathLst>
          </a:custGeom>
          <a:solidFill>
            <a:srgbClr val="599BD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5075" tIns="135075" rIns="135075" bIns="1350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20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College website </a:t>
            </a: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20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20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Prospectus</a:t>
            </a: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20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20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 Day/Taster events</a:t>
            </a: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20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6"/>
          <p:cNvSpPr/>
          <p:nvPr/>
        </p:nvSpPr>
        <p:spPr>
          <a:xfrm>
            <a:off x="3541653" y="2514601"/>
            <a:ext cx="1544138" cy="3047996"/>
          </a:xfrm>
          <a:custGeom>
            <a:avLst/>
            <a:gdLst/>
            <a:ahLst/>
            <a:cxnLst/>
            <a:rect l="l" t="t" r="r" b="b"/>
            <a:pathLst>
              <a:path w="1544138" h="3047996" extrusionOk="0">
                <a:moveTo>
                  <a:pt x="0" y="257361"/>
                </a:moveTo>
                <a:cubicBezTo>
                  <a:pt x="0" y="115224"/>
                  <a:pt x="115224" y="0"/>
                  <a:pt x="257361" y="0"/>
                </a:cubicBezTo>
                <a:lnTo>
                  <a:pt x="1286777" y="0"/>
                </a:lnTo>
                <a:cubicBezTo>
                  <a:pt x="1428914" y="0"/>
                  <a:pt x="1544138" y="115224"/>
                  <a:pt x="1544138" y="257361"/>
                </a:cubicBezTo>
                <a:lnTo>
                  <a:pt x="1544138" y="2790635"/>
                </a:lnTo>
                <a:cubicBezTo>
                  <a:pt x="1544138" y="2932772"/>
                  <a:pt x="1428914" y="3047996"/>
                  <a:pt x="1286777" y="3047996"/>
                </a:cubicBezTo>
                <a:lnTo>
                  <a:pt x="257361" y="3047996"/>
                </a:lnTo>
                <a:cubicBezTo>
                  <a:pt x="115224" y="3047996"/>
                  <a:pt x="0" y="2932772"/>
                  <a:pt x="0" y="2790635"/>
                </a:cubicBezTo>
                <a:lnTo>
                  <a:pt x="0" y="257361"/>
                </a:lnTo>
                <a:close/>
              </a:path>
            </a:pathLst>
          </a:custGeom>
          <a:solidFill>
            <a:srgbClr val="52CBCC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6325" tIns="136325" rIns="136325" bIns="1363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Mostly online – </a:t>
            </a:r>
            <a:r>
              <a:rPr lang="en-GB" sz="16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check deadlines; use school support</a:t>
            </a: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applications</a:t>
            </a: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Reference requests </a:t>
            </a:r>
            <a:endParaRPr sz="1600" dirty="0"/>
          </a:p>
        </p:txBody>
      </p:sp>
      <p:sp>
        <p:nvSpPr>
          <p:cNvPr id="559" name="Google Shape;559;p46"/>
          <p:cNvSpPr/>
          <p:nvPr/>
        </p:nvSpPr>
        <p:spPr>
          <a:xfrm>
            <a:off x="5264360" y="2514601"/>
            <a:ext cx="1544138" cy="3047996"/>
          </a:xfrm>
          <a:custGeom>
            <a:avLst/>
            <a:gdLst/>
            <a:ahLst/>
            <a:cxnLst/>
            <a:rect l="l" t="t" r="r" b="b"/>
            <a:pathLst>
              <a:path w="1544138" h="3047996" extrusionOk="0">
                <a:moveTo>
                  <a:pt x="0" y="257361"/>
                </a:moveTo>
                <a:cubicBezTo>
                  <a:pt x="0" y="115224"/>
                  <a:pt x="115224" y="0"/>
                  <a:pt x="257361" y="0"/>
                </a:cubicBezTo>
                <a:lnTo>
                  <a:pt x="1286777" y="0"/>
                </a:lnTo>
                <a:cubicBezTo>
                  <a:pt x="1428914" y="0"/>
                  <a:pt x="1544138" y="115224"/>
                  <a:pt x="1544138" y="257361"/>
                </a:cubicBezTo>
                <a:lnTo>
                  <a:pt x="1544138" y="2790635"/>
                </a:lnTo>
                <a:cubicBezTo>
                  <a:pt x="1544138" y="2932772"/>
                  <a:pt x="1428914" y="3047996"/>
                  <a:pt x="1286777" y="3047996"/>
                </a:cubicBezTo>
                <a:lnTo>
                  <a:pt x="257361" y="3047996"/>
                </a:lnTo>
                <a:cubicBezTo>
                  <a:pt x="115224" y="3047996"/>
                  <a:pt x="0" y="2932772"/>
                  <a:pt x="0" y="2790635"/>
                </a:cubicBezTo>
                <a:lnTo>
                  <a:pt x="0" y="257361"/>
                </a:lnTo>
                <a:close/>
              </a:path>
            </a:pathLst>
          </a:custGeom>
          <a:solidFill>
            <a:srgbClr val="4CC38C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6325" tIns="136325" rIns="136325" bIns="1363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INTERVIEWS AND OFFERS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8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informed of decision and offer made – often conditional upon grades.  </a:t>
            </a:r>
            <a:endParaRPr sz="1800" dirty="0"/>
          </a:p>
        </p:txBody>
      </p:sp>
      <p:sp>
        <p:nvSpPr>
          <p:cNvPr id="560" name="Google Shape;560;p46"/>
          <p:cNvSpPr/>
          <p:nvPr/>
        </p:nvSpPr>
        <p:spPr>
          <a:xfrm>
            <a:off x="7029776" y="2514601"/>
            <a:ext cx="1544138" cy="3047996"/>
          </a:xfrm>
          <a:custGeom>
            <a:avLst/>
            <a:gdLst/>
            <a:ahLst/>
            <a:cxnLst/>
            <a:rect l="l" t="t" r="r" b="b"/>
            <a:pathLst>
              <a:path w="1544138" h="3047996" extrusionOk="0">
                <a:moveTo>
                  <a:pt x="0" y="257361"/>
                </a:moveTo>
                <a:cubicBezTo>
                  <a:pt x="0" y="115224"/>
                  <a:pt x="115224" y="0"/>
                  <a:pt x="257361" y="0"/>
                </a:cubicBezTo>
                <a:lnTo>
                  <a:pt x="1286777" y="0"/>
                </a:lnTo>
                <a:cubicBezTo>
                  <a:pt x="1428914" y="0"/>
                  <a:pt x="1544138" y="115224"/>
                  <a:pt x="1544138" y="257361"/>
                </a:cubicBezTo>
                <a:lnTo>
                  <a:pt x="1544138" y="2790635"/>
                </a:lnTo>
                <a:cubicBezTo>
                  <a:pt x="1544138" y="2932772"/>
                  <a:pt x="1428914" y="3047996"/>
                  <a:pt x="1286777" y="3047996"/>
                </a:cubicBezTo>
                <a:lnTo>
                  <a:pt x="257361" y="3047996"/>
                </a:lnTo>
                <a:cubicBezTo>
                  <a:pt x="115224" y="3047996"/>
                  <a:pt x="0" y="2932772"/>
                  <a:pt x="0" y="2790635"/>
                </a:cubicBezTo>
                <a:lnTo>
                  <a:pt x="0" y="257361"/>
                </a:lnTo>
                <a:close/>
              </a:path>
            </a:pathLst>
          </a:custGeom>
          <a:solidFill>
            <a:srgbClr val="7030A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6325" tIns="136325" rIns="136325" bIns="1363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GCSE RESULTS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Offer confirmed or  discussion takes place.</a:t>
            </a: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Induction and enrolment. </a:t>
            </a:r>
            <a:endParaRPr sz="1600" dirty="0"/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561" name="Google Shape;561;p46"/>
          <p:cNvSpPr/>
          <p:nvPr/>
        </p:nvSpPr>
        <p:spPr>
          <a:xfrm>
            <a:off x="8795192" y="2514601"/>
            <a:ext cx="1544138" cy="3047996"/>
          </a:xfrm>
          <a:custGeom>
            <a:avLst/>
            <a:gdLst/>
            <a:ahLst/>
            <a:cxnLst/>
            <a:rect l="l" t="t" r="r" b="b"/>
            <a:pathLst>
              <a:path w="1544138" h="3047996" extrusionOk="0">
                <a:moveTo>
                  <a:pt x="0" y="257361"/>
                </a:moveTo>
                <a:cubicBezTo>
                  <a:pt x="0" y="115224"/>
                  <a:pt x="115224" y="0"/>
                  <a:pt x="257361" y="0"/>
                </a:cubicBezTo>
                <a:lnTo>
                  <a:pt x="1286777" y="0"/>
                </a:lnTo>
                <a:cubicBezTo>
                  <a:pt x="1428914" y="0"/>
                  <a:pt x="1544138" y="115224"/>
                  <a:pt x="1544138" y="257361"/>
                </a:cubicBezTo>
                <a:lnTo>
                  <a:pt x="1544138" y="2790635"/>
                </a:lnTo>
                <a:cubicBezTo>
                  <a:pt x="1544138" y="2932772"/>
                  <a:pt x="1428914" y="3047996"/>
                  <a:pt x="1286777" y="3047996"/>
                </a:cubicBezTo>
                <a:lnTo>
                  <a:pt x="257361" y="3047996"/>
                </a:lnTo>
                <a:cubicBezTo>
                  <a:pt x="115224" y="3047996"/>
                  <a:pt x="0" y="2932772"/>
                  <a:pt x="0" y="2790635"/>
                </a:cubicBezTo>
                <a:lnTo>
                  <a:pt x="0" y="257361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6325" tIns="136325" rIns="136325" bIns="1363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POST 16 SUPPORT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School college liaison</a:t>
            </a: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Results enquiries</a:t>
            </a: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References </a:t>
            </a:r>
            <a:endParaRPr sz="1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7"/>
          <p:cNvSpPr/>
          <p:nvPr/>
        </p:nvSpPr>
        <p:spPr>
          <a:xfrm>
            <a:off x="1943453" y="80408"/>
            <a:ext cx="8305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Dedicated In School Support</a:t>
            </a:r>
            <a:endParaRPr/>
          </a:p>
        </p:txBody>
      </p:sp>
      <p:graphicFrame>
        <p:nvGraphicFramePr>
          <p:cNvPr id="568" name="Google Shape;568;p47"/>
          <p:cNvGraphicFramePr/>
          <p:nvPr>
            <p:extLst>
              <p:ext uri="{D42A27DB-BD31-4B8C-83A1-F6EECF244321}">
                <p14:modId xmlns:p14="http://schemas.microsoft.com/office/powerpoint/2010/main" val="2334565452"/>
              </p:ext>
            </p:extLst>
          </p:nvPr>
        </p:nvGraphicFramePr>
        <p:xfrm>
          <a:off x="641131" y="1584955"/>
          <a:ext cx="7232869" cy="4726946"/>
        </p:xfrm>
        <a:graphic>
          <a:graphicData uri="http://schemas.openxmlformats.org/drawingml/2006/table">
            <a:tbl>
              <a:tblPr firstRow="1" bandRow="1">
                <a:noFill/>
                <a:tableStyleId>{9ABC28A4-56FF-42C1-B8CE-3549C8B90AF3}</a:tableStyleId>
              </a:tblPr>
              <a:tblGrid>
                <a:gridCol w="2169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69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Student Support Team</a:t>
                      </a:r>
                      <a:endParaRPr sz="2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Mr Meighan – Post 16 Lead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Ms Warden – SLT Link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Mr Aldred - Learning Coordinator Y11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Y11 Form Tutors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Ms Leighton - SENDCo 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Mrs Cath Foulkes - School Careers Advisor 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Liam Whitehead – Connexions Service Advisor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9" name="Google Shape;56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2811" y="1947862"/>
            <a:ext cx="2971800" cy="2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>
          <a:extLst>
            <a:ext uri="{FF2B5EF4-FFF2-40B4-BE49-F238E27FC236}">
              <a16:creationId xmlns:a16="http://schemas.microsoft.com/office/drawing/2014/main" id="{C21BC8CB-69C4-2E2A-F8EA-3A701811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7">
            <a:extLst>
              <a:ext uri="{FF2B5EF4-FFF2-40B4-BE49-F238E27FC236}">
                <a16:creationId xmlns:a16="http://schemas.microsoft.com/office/drawing/2014/main" id="{F595B621-6098-5111-0974-5E5567F6140E}"/>
              </a:ext>
            </a:extLst>
          </p:cNvPr>
          <p:cNvSpPr/>
          <p:nvPr/>
        </p:nvSpPr>
        <p:spPr>
          <a:xfrm>
            <a:off x="1943453" y="80408"/>
            <a:ext cx="8305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Dedicated In School Support</a:t>
            </a:r>
            <a:endParaRPr/>
          </a:p>
        </p:txBody>
      </p:sp>
      <p:graphicFrame>
        <p:nvGraphicFramePr>
          <p:cNvPr id="568" name="Google Shape;568;p47">
            <a:extLst>
              <a:ext uri="{FF2B5EF4-FFF2-40B4-BE49-F238E27FC236}">
                <a16:creationId xmlns:a16="http://schemas.microsoft.com/office/drawing/2014/main" id="{8922F60E-C278-E28B-5B1A-655EB4A0E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468308"/>
              </p:ext>
            </p:extLst>
          </p:nvPr>
        </p:nvGraphicFramePr>
        <p:xfrm>
          <a:off x="276225" y="1584955"/>
          <a:ext cx="7597775" cy="4968250"/>
        </p:xfrm>
        <a:graphic>
          <a:graphicData uri="http://schemas.openxmlformats.org/drawingml/2006/table">
            <a:tbl>
              <a:tblPr firstRow="1" bandRow="1">
                <a:noFill/>
                <a:tableStyleId>{9ABC28A4-56FF-42C1-B8CE-3549C8B90AF3}</a:tableStyleId>
              </a:tblPr>
              <a:tblGrid>
                <a:gridCol w="2358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9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69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</a:rPr>
                        <a:t>What support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</a:rPr>
                        <a:t>do we have in place for college applications and careers guidance?</a:t>
                      </a:r>
                      <a:endParaRPr sz="2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College taster days.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Dedicated PD sessions focused on creating CVs and personal statements.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Dedicated PD sessions on making college applications.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College application support from Rosie Rafferty of Bury College.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Mock Interviews (Fri 7</a:t>
                      </a:r>
                      <a:r>
                        <a:rPr lang="en-GB" sz="1600" b="1" baseline="30000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 Nov).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Individual careers meetings with Cath Foulkes.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Referral to Connexions service for those that may need extra support.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endParaRPr lang="en-GB" sz="1600" b="1" dirty="0">
                        <a:solidFill>
                          <a:srgbClr val="002060"/>
                        </a:solidFill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GB" sz="1600" b="1" dirty="0">
                          <a:solidFill>
                            <a:srgbClr val="002060"/>
                          </a:solidFill>
                        </a:rPr>
                        <a:t>We provide individual references for all college applications.</a:t>
                      </a:r>
                      <a:endParaRPr sz="1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9" name="Google Shape;569;p47">
            <a:extLst>
              <a:ext uri="{FF2B5EF4-FFF2-40B4-BE49-F238E27FC236}">
                <a16:creationId xmlns:a16="http://schemas.microsoft.com/office/drawing/2014/main" id="{9A8ED9FF-4943-CEF4-7F24-E4399CF1B4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2811" y="1947862"/>
            <a:ext cx="2971800" cy="29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684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Rectangle 58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2" name="Google Shape;582;p49"/>
          <p:cNvSpPr/>
          <p:nvPr/>
        </p:nvSpPr>
        <p:spPr>
          <a:xfrm>
            <a:off x="515009" y="583345"/>
            <a:ext cx="11529845" cy="416482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6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lv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6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Further questions –</a:t>
            </a:r>
          </a:p>
          <a:p>
            <a:pPr marL="0" marR="0" lv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6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lv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56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meighank@eltonhigh.bury.sch.uk</a:t>
            </a:r>
            <a:endParaRPr lang="en-US" sz="56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8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9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9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95" name="Straight Connector 59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9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0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;p4">
            <a:extLst>
              <a:ext uri="{FF2B5EF4-FFF2-40B4-BE49-F238E27FC236}">
                <a16:creationId xmlns:a16="http://schemas.microsoft.com/office/drawing/2014/main" id="{1586A5B3-459E-441D-20D8-93742E5031E9}"/>
              </a:ext>
            </a:extLst>
          </p:cNvPr>
          <p:cNvSpPr txBox="1"/>
          <p:nvPr/>
        </p:nvSpPr>
        <p:spPr>
          <a:xfrm>
            <a:off x="1112298" y="1404753"/>
            <a:ext cx="996740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 panose="020B0604020202020204" pitchFamily="34" charset="0"/>
              <a:buChar char="•"/>
            </a:pPr>
            <a:r>
              <a:rPr lang="en-GB" sz="2800" b="1" i="0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all young people must stay in some form of education or training until their 18th birthday. </a:t>
            </a:r>
            <a:endParaRPr sz="2800" b="1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40;p4">
            <a:extLst>
              <a:ext uri="{FF2B5EF4-FFF2-40B4-BE49-F238E27FC236}">
                <a16:creationId xmlns:a16="http://schemas.microsoft.com/office/drawing/2014/main" id="{2674EDBB-60D5-DB0F-47BA-EA02DD2D79B3}"/>
              </a:ext>
            </a:extLst>
          </p:cNvPr>
          <p:cNvSpPr txBox="1"/>
          <p:nvPr/>
        </p:nvSpPr>
        <p:spPr>
          <a:xfrm>
            <a:off x="978762" y="623181"/>
            <a:ext cx="928382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Leaving Elton – what happens next?</a:t>
            </a:r>
            <a:endParaRPr sz="44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41;p4">
            <a:extLst>
              <a:ext uri="{FF2B5EF4-FFF2-40B4-BE49-F238E27FC236}">
                <a16:creationId xmlns:a16="http://schemas.microsoft.com/office/drawing/2014/main" id="{5987567A-0A65-2871-6199-8FAAA58E13BA}"/>
              </a:ext>
            </a:extLst>
          </p:cNvPr>
          <p:cNvSpPr txBox="1"/>
          <p:nvPr/>
        </p:nvSpPr>
        <p:spPr>
          <a:xfrm>
            <a:off x="1071658" y="2545219"/>
            <a:ext cx="1094616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dirty="0">
              <a:solidFill>
                <a:srgbClr val="FFFF99"/>
              </a:solidFill>
              <a:latin typeface="Optima W01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r>
              <a:rPr lang="en-GB" sz="2800" b="1" i="0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Full-time education </a:t>
            </a:r>
            <a:r>
              <a:rPr lang="en-GB" sz="2800" b="0" i="0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- at a school sixth form, sixth form or further education college or training provider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endParaRPr dirty="0">
              <a:solidFill>
                <a:srgbClr val="FFFF99"/>
              </a:solidFill>
              <a:latin typeface="Optima W01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r>
              <a:rPr lang="en-GB" sz="2800" b="0" i="0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An </a:t>
            </a:r>
            <a:r>
              <a:rPr lang="en-GB" sz="28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apprenticeship</a:t>
            </a:r>
            <a:r>
              <a:rPr lang="en-GB" sz="2800" b="1" dirty="0">
                <a:solidFill>
                  <a:schemeClr val="bg1"/>
                </a:solidFill>
                <a:latin typeface="Optima W01"/>
                <a:ea typeface="Lato"/>
                <a:cs typeface="Lato"/>
                <a:sym typeface="Lato"/>
              </a:rPr>
              <a:t> or </a:t>
            </a:r>
            <a:r>
              <a:rPr lang="en-GB" sz="28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traineeship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endParaRPr dirty="0">
              <a:solidFill>
                <a:schemeClr val="bg1"/>
              </a:solidFill>
              <a:latin typeface="Optima W01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r>
              <a:rPr lang="en-GB" sz="28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Part-time education </a:t>
            </a:r>
            <a:r>
              <a:rPr lang="en-GB" sz="2800" b="1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or </a:t>
            </a:r>
            <a:r>
              <a:rPr lang="en-GB" sz="28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training</a:t>
            </a:r>
            <a:r>
              <a:rPr lang="en-GB" sz="2800" b="1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 </a:t>
            </a:r>
            <a:r>
              <a:rPr lang="en-GB" sz="2800" b="0" i="0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combined with one of the following: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Arial"/>
              <a:buChar char="•"/>
            </a:pPr>
            <a:endParaRPr dirty="0">
              <a:solidFill>
                <a:srgbClr val="FFFF99"/>
              </a:solidFill>
              <a:latin typeface="Optima W01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     </a:t>
            </a:r>
            <a:r>
              <a:rPr lang="en-GB" sz="2800" b="0" i="0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Employment or self-employment for 20 hours or more a week</a:t>
            </a:r>
            <a:endParaRPr sz="2800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2;p4">
            <a:extLst>
              <a:ext uri="{FF2B5EF4-FFF2-40B4-BE49-F238E27FC236}">
                <a16:creationId xmlns:a16="http://schemas.microsoft.com/office/drawing/2014/main" id="{5CF9A4D5-7BFC-19A9-5D8A-E9D4C4CBCEB1}"/>
              </a:ext>
            </a:extLst>
          </p:cNvPr>
          <p:cNvSpPr txBox="1"/>
          <p:nvPr/>
        </p:nvSpPr>
        <p:spPr>
          <a:xfrm>
            <a:off x="1457502" y="5665467"/>
            <a:ext cx="8326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or</a:t>
            </a:r>
            <a:r>
              <a:rPr lang="en-GB" sz="2800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   </a:t>
            </a:r>
            <a:r>
              <a:rPr lang="en-GB" sz="2800" dirty="0">
                <a:solidFill>
                  <a:srgbClr val="FFFFFF"/>
                </a:solidFill>
                <a:latin typeface="Optima W01"/>
                <a:ea typeface="Lato"/>
                <a:cs typeface="Lato"/>
                <a:sym typeface="Lato"/>
              </a:rPr>
              <a:t>volunteering for 20 hours or more a week</a:t>
            </a:r>
            <a:endParaRPr dirty="0">
              <a:solidFill>
                <a:srgbClr val="FFFFFF"/>
              </a:solidFill>
              <a:latin typeface="Optima W01"/>
            </a:endParaRPr>
          </a:p>
        </p:txBody>
      </p:sp>
      <p:sp>
        <p:nvSpPr>
          <p:cNvPr id="7" name="Google Shape;143;p4">
            <a:extLst>
              <a:ext uri="{FF2B5EF4-FFF2-40B4-BE49-F238E27FC236}">
                <a16:creationId xmlns:a16="http://schemas.microsoft.com/office/drawing/2014/main" id="{4B7986D0-9459-2F36-3D2C-912047168410}"/>
              </a:ext>
            </a:extLst>
          </p:cNvPr>
          <p:cNvSpPr txBox="1"/>
          <p:nvPr/>
        </p:nvSpPr>
        <p:spPr>
          <a:xfrm>
            <a:off x="978762" y="2327677"/>
            <a:ext cx="99674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Young people can choose from…</a:t>
            </a:r>
            <a:endParaRPr b="1" dirty="0">
              <a:solidFill>
                <a:srgbClr val="FFFF99"/>
              </a:solidFill>
              <a:latin typeface="Optima W01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A672C-7DF8-B20B-CB56-2D7E078C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0"/>
            <a:ext cx="3373120" cy="6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6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4">
            <a:extLst>
              <a:ext uri="{FF2B5EF4-FFF2-40B4-BE49-F238E27FC236}">
                <a16:creationId xmlns:a16="http://schemas.microsoft.com/office/drawing/2014/main" id="{2674EDBB-60D5-DB0F-47BA-EA02DD2D79B3}"/>
              </a:ext>
            </a:extLst>
          </p:cNvPr>
          <p:cNvSpPr txBox="1"/>
          <p:nvPr/>
        </p:nvSpPr>
        <p:spPr>
          <a:xfrm>
            <a:off x="978762" y="623181"/>
            <a:ext cx="928382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FE Colleges – lots of choice!</a:t>
            </a:r>
            <a:endParaRPr sz="44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A672C-7DF8-B20B-CB56-2D7E078C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0"/>
            <a:ext cx="3373120" cy="635312"/>
          </a:xfrm>
          <a:prstGeom prst="rect">
            <a:avLst/>
          </a:prstGeom>
        </p:spPr>
      </p:pic>
      <p:sp>
        <p:nvSpPr>
          <p:cNvPr id="4" name="Google Shape;140;p4">
            <a:extLst>
              <a:ext uri="{FF2B5EF4-FFF2-40B4-BE49-F238E27FC236}">
                <a16:creationId xmlns:a16="http://schemas.microsoft.com/office/drawing/2014/main" id="{698C71C5-2A78-DE0B-324A-255E19D47FF1}"/>
              </a:ext>
            </a:extLst>
          </p:cNvPr>
          <p:cNvSpPr txBox="1"/>
          <p:nvPr/>
        </p:nvSpPr>
        <p:spPr>
          <a:xfrm>
            <a:off x="214745" y="2007137"/>
            <a:ext cx="11762509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Bury College			Holy Cross College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Bolton College			Bolton Sixth Form College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Hopwood Hall College 	The Manchester College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Radcliffe FC Academy	Myerscough College Salford City College		Oldham College	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UTC Creative College</a:t>
            </a:r>
          </a:p>
        </p:txBody>
      </p:sp>
    </p:spTree>
    <p:extLst>
      <p:ext uri="{BB962C8B-B14F-4D97-AF65-F5344CB8AC3E}">
        <p14:creationId xmlns:p14="http://schemas.microsoft.com/office/powerpoint/2010/main" val="154745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25D83-C704-D86F-D2FF-5CF5932F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4">
            <a:extLst>
              <a:ext uri="{FF2B5EF4-FFF2-40B4-BE49-F238E27FC236}">
                <a16:creationId xmlns:a16="http://schemas.microsoft.com/office/drawing/2014/main" id="{A90D265D-9B7F-F001-A116-28F680CB0A8A}"/>
              </a:ext>
            </a:extLst>
          </p:cNvPr>
          <p:cNvSpPr txBox="1"/>
          <p:nvPr/>
        </p:nvSpPr>
        <p:spPr>
          <a:xfrm>
            <a:off x="471487" y="737481"/>
            <a:ext cx="111156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Student destinations 2024 25 (211 students)</a:t>
            </a:r>
            <a:endParaRPr sz="4400" b="1" dirty="0">
              <a:solidFill>
                <a:srgbClr val="FFFF99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BEC5B-6D86-4B73-907E-5C1F4C81A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0"/>
            <a:ext cx="3373120" cy="635312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669A79D-38BB-86AB-AE4C-02B770876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467454"/>
              </p:ext>
            </p:extLst>
          </p:nvPr>
        </p:nvGraphicFramePr>
        <p:xfrm>
          <a:off x="-1728019" y="1609051"/>
          <a:ext cx="10996612" cy="5351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7F632AA-00A5-EBCD-E006-C59A6272C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65" y="2664821"/>
            <a:ext cx="5038577" cy="23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C8B4E-18D5-DF1C-9B75-50242239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4267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8E18A6-11B6-4437-52F4-412BBDCF9A83}"/>
              </a:ext>
            </a:extLst>
          </p:cNvPr>
          <p:cNvSpPr/>
          <p:nvPr/>
        </p:nvSpPr>
        <p:spPr>
          <a:xfrm>
            <a:off x="0" y="6146800"/>
            <a:ext cx="1384300" cy="5461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2E41A-2AC9-0DD1-3378-C8ADF8D6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771943" cy="1087120"/>
          </a:xfrm>
          <a:prstGeom prst="rect">
            <a:avLst/>
          </a:prstGeom>
        </p:spPr>
      </p:pic>
      <p:sp>
        <p:nvSpPr>
          <p:cNvPr id="5" name="Google Shape;224;p11">
            <a:extLst>
              <a:ext uri="{FF2B5EF4-FFF2-40B4-BE49-F238E27FC236}">
                <a16:creationId xmlns:a16="http://schemas.microsoft.com/office/drawing/2014/main" id="{3513E4F7-E9D6-265E-8BEA-4DB55BD35539}"/>
              </a:ext>
            </a:extLst>
          </p:cNvPr>
          <p:cNvSpPr txBox="1"/>
          <p:nvPr/>
        </p:nvSpPr>
        <p:spPr>
          <a:xfrm>
            <a:off x="690880" y="1293793"/>
            <a:ext cx="92838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FFF99"/>
                </a:solidFill>
                <a:latin typeface="Optima W01"/>
                <a:ea typeface="Lato"/>
                <a:cs typeface="Lato"/>
                <a:sym typeface="Lato"/>
              </a:rPr>
              <a:t>A Level Study Programmes </a:t>
            </a:r>
          </a:p>
        </p:txBody>
      </p:sp>
      <p:sp>
        <p:nvSpPr>
          <p:cNvPr id="6" name="Google Shape;118;p2">
            <a:extLst>
              <a:ext uri="{FF2B5EF4-FFF2-40B4-BE49-F238E27FC236}">
                <a16:creationId xmlns:a16="http://schemas.microsoft.com/office/drawing/2014/main" id="{F67FEF2B-2982-803B-6A6D-983EA37B1B2A}"/>
              </a:ext>
            </a:extLst>
          </p:cNvPr>
          <p:cNvSpPr/>
          <p:nvPr/>
        </p:nvSpPr>
        <p:spPr>
          <a:xfrm>
            <a:off x="660400" y="2125542"/>
            <a:ext cx="11430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>
              <a:buClr>
                <a:srgbClr val="FEE599"/>
              </a:buClr>
              <a:buSzPts val="4000"/>
              <a:buFont typeface="Arial"/>
              <a:buChar char="•"/>
            </a:pPr>
            <a:r>
              <a:rPr lang="en-GB" sz="36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Study over 2 years, most will take 3 but there are options to blend with vocational qualifications</a:t>
            </a:r>
            <a:endParaRPr sz="3600" b="1" cap="none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8;p2">
            <a:extLst>
              <a:ext uri="{FF2B5EF4-FFF2-40B4-BE49-F238E27FC236}">
                <a16:creationId xmlns:a16="http://schemas.microsoft.com/office/drawing/2014/main" id="{B4946E27-143C-4EB2-4F65-1E354E2D657D}"/>
              </a:ext>
            </a:extLst>
          </p:cNvPr>
          <p:cNvSpPr/>
          <p:nvPr/>
        </p:nvSpPr>
        <p:spPr>
          <a:xfrm>
            <a:off x="660400" y="3383280"/>
            <a:ext cx="99007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>
              <a:buClr>
                <a:srgbClr val="FEE599"/>
              </a:buClr>
              <a:buSzPts val="4000"/>
              <a:buFont typeface="Arial"/>
              <a:buChar char="•"/>
            </a:pPr>
            <a:r>
              <a:rPr lang="en-GB" sz="36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Assessment based on exams</a:t>
            </a:r>
            <a:endParaRPr sz="3600" b="1" cap="none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8;p2">
            <a:extLst>
              <a:ext uri="{FF2B5EF4-FFF2-40B4-BE49-F238E27FC236}">
                <a16:creationId xmlns:a16="http://schemas.microsoft.com/office/drawing/2014/main" id="{686BD602-3027-55AF-2BAB-DA9EFE301470}"/>
              </a:ext>
            </a:extLst>
          </p:cNvPr>
          <p:cNvSpPr/>
          <p:nvPr/>
        </p:nvSpPr>
        <p:spPr>
          <a:xfrm>
            <a:off x="660400" y="4203425"/>
            <a:ext cx="99007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>
              <a:buClr>
                <a:srgbClr val="FEE599"/>
              </a:buClr>
              <a:buSzPts val="4000"/>
              <a:buFont typeface="Arial"/>
              <a:buChar char="•"/>
            </a:pPr>
            <a:r>
              <a:rPr lang="en-GB" sz="3600" b="1" dirty="0">
                <a:solidFill>
                  <a:srgbClr val="FFFFFF"/>
                </a:solidFill>
                <a:latin typeface="Optima W01"/>
                <a:ea typeface="Calibri"/>
                <a:cs typeface="Calibri"/>
                <a:sym typeface="Calibri"/>
              </a:rPr>
              <a:t>Progression to higher apprenticeships, higher education or direct into employment </a:t>
            </a:r>
            <a:endParaRPr sz="3600" b="1" cap="none" dirty="0">
              <a:solidFill>
                <a:srgbClr val="FFFFFF"/>
              </a:solidFill>
              <a:latin typeface="Optima W01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3CCF0-8820-DD60-34D5-613294C9B835}"/>
              </a:ext>
            </a:extLst>
          </p:cNvPr>
          <p:cNvSpPr txBox="1"/>
          <p:nvPr/>
        </p:nvSpPr>
        <p:spPr>
          <a:xfrm>
            <a:off x="1209040" y="5713512"/>
            <a:ext cx="10495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https://www.informedchoices.ac.uk/</a:t>
            </a:r>
            <a:endParaRPr lang="en-GB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40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970</Words>
  <Application>Microsoft Office PowerPoint</Application>
  <PresentationFormat>Widescreen</PresentationFormat>
  <Paragraphs>213</Paragraphs>
  <Slides>44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Lato</vt:lpstr>
      <vt:lpstr>Arial</vt:lpstr>
      <vt:lpstr>Calibri</vt:lpstr>
      <vt:lpstr>Optima W01</vt:lpstr>
      <vt:lpstr>Arial Black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Post-16 Parent Guidance Evening</dc:title>
  <dc:creator>David Wilson</dc:creator>
  <cp:lastModifiedBy>Mr K Meighan (Staff)</cp:lastModifiedBy>
  <cp:revision>74</cp:revision>
  <dcterms:created xsi:type="dcterms:W3CDTF">2021-09-18T10:01:27Z</dcterms:created>
  <dcterms:modified xsi:type="dcterms:W3CDTF">2025-09-25T17:18:42Z</dcterms:modified>
</cp:coreProperties>
</file>